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832" r:id="rId1"/>
    <p:sldMasterId id="2147483833" r:id="rId2"/>
    <p:sldMasterId id="2147483834" r:id="rId3"/>
  </p:sldMasterIdLst>
  <p:notesMasterIdLst>
    <p:notesMasterId r:id="rId45"/>
  </p:notesMasterIdLst>
  <p:sldIdLst>
    <p:sldId id="256" r:id="rId4"/>
    <p:sldId id="257" r:id="rId5"/>
    <p:sldId id="259" r:id="rId6"/>
    <p:sldId id="266" r:id="rId7"/>
    <p:sldId id="311" r:id="rId8"/>
    <p:sldId id="260" r:id="rId9"/>
    <p:sldId id="310" r:id="rId10"/>
    <p:sldId id="313" r:id="rId11"/>
    <p:sldId id="312" r:id="rId12"/>
    <p:sldId id="292" r:id="rId13"/>
    <p:sldId id="309" r:id="rId14"/>
    <p:sldId id="261" r:id="rId15"/>
    <p:sldId id="262" r:id="rId16"/>
    <p:sldId id="263" r:id="rId17"/>
    <p:sldId id="264" r:id="rId18"/>
    <p:sldId id="265"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x="12188825" cy="6858000"/>
  <p:notesSz cx="7010400" cy="9296400"/>
  <p:embeddedFontLst>
    <p:embeddedFont>
      <p:font typeface="Gill Sans" panose="020B0502020104020203" pitchFamily="34" charset="-79"/>
      <p:regular r:id="rId46"/>
      <p:bold r:id="rId47"/>
    </p:embeddedFont>
    <p:embeddedFont>
      <p:font typeface="Helvetica Neue Light" panose="02000403000000020004"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59">
          <p15:clr>
            <a:srgbClr val="A4A3A4"/>
          </p15:clr>
        </p15:guide>
        <p15:guide id="2" orient="horz" pos="3908">
          <p15:clr>
            <a:srgbClr val="A4A3A4"/>
          </p15:clr>
        </p15:guide>
        <p15:guide id="3" orient="horz" pos="933">
          <p15:clr>
            <a:srgbClr val="A4A3A4"/>
          </p15:clr>
        </p15:guide>
        <p15:guide id="4" pos="7319">
          <p15:clr>
            <a:srgbClr val="A4A3A4"/>
          </p15:clr>
        </p15:guide>
        <p15:guide id="5" orient="horz" pos="1101">
          <p15:clr>
            <a:srgbClr val="A4A3A4"/>
          </p15:clr>
        </p15:guide>
        <p15:guide id="6" orient="horz" pos="4083">
          <p15:clr>
            <a:srgbClr val="A4A3A4"/>
          </p15:clr>
        </p15:guide>
        <p15:guide id="7" orient="horz" pos="40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76E5B7-DE63-452B-A269-04A65EAF77FD}">
  <a:tblStyle styleId="{A976E5B7-DE63-452B-A269-04A65EAF77F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9EDB06-8EC2-4261-B3D9-2E8F1468F721}" styleName="Table_1">
    <a:wholeTbl>
      <a:tcTxStyle b="off" i="off">
        <a:font>
          <a:latin typeface="Salesforce Sans"/>
          <a:ea typeface="Salesforce Sans"/>
          <a:cs typeface="Salesforce Sans"/>
        </a:font>
        <a:srgbClr val="205CA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8"/>
  </p:normalViewPr>
  <p:slideViewPr>
    <p:cSldViewPr snapToGrid="0">
      <p:cViewPr varScale="1">
        <p:scale>
          <a:sx n="91" d="100"/>
          <a:sy n="91" d="100"/>
        </p:scale>
        <p:origin x="592" y="176"/>
      </p:cViewPr>
      <p:guideLst>
        <p:guide pos="359"/>
        <p:guide orient="horz" pos="3908"/>
        <p:guide orient="horz" pos="933"/>
        <p:guide pos="7319"/>
        <p:guide orient="horz" pos="1101"/>
        <p:guide orient="horz" pos="4083"/>
        <p:guide orient="horz" pos="401"/>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5049795" cy="464820"/>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8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766485" y="0"/>
            <a:ext cx="1243915" cy="464820"/>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800" b="0" i="0" u="none" strike="noStrike" cap="none">
                <a:solidFill>
                  <a:srgbClr val="92929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 name="Google Shape;6;n"/>
          <p:cNvSpPr txBox="1">
            <a:spLocks noGrp="1"/>
          </p:cNvSpPr>
          <p:nvPr>
            <p:ph type="body" idx="1"/>
          </p:nvPr>
        </p:nvSpPr>
        <p:spPr>
          <a:xfrm>
            <a:off x="407987" y="4415790"/>
            <a:ext cx="6194425" cy="4183380"/>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p:nvPr/>
        </p:nvSpPr>
        <p:spPr>
          <a:xfrm rot="10800000" flipH="1">
            <a:off x="1" y="9225416"/>
            <a:ext cx="7010400" cy="70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 name="Google Shape;8;n"/>
          <p:cNvSpPr txBox="1">
            <a:spLocks noGrp="1"/>
          </p:cNvSpPr>
          <p:nvPr>
            <p:ph type="ftr" idx="11"/>
          </p:nvPr>
        </p:nvSpPr>
        <p:spPr>
          <a:xfrm>
            <a:off x="0" y="8996337"/>
            <a:ext cx="3038475" cy="2154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800" b="0" i="0" u="none" strike="noStrike" cap="none">
                <a:solidFill>
                  <a:srgbClr val="5B5B5B"/>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grpSp>
        <p:nvGrpSpPr>
          <p:cNvPr id="9" name="Google Shape;9;n"/>
          <p:cNvGrpSpPr/>
          <p:nvPr/>
        </p:nvGrpSpPr>
        <p:grpSpPr>
          <a:xfrm>
            <a:off x="6393468" y="8874285"/>
            <a:ext cx="417887" cy="292591"/>
            <a:chOff x="267" y="-340"/>
            <a:chExt cx="7144" cy="5002"/>
          </a:xfrm>
        </p:grpSpPr>
        <p:sp>
          <p:nvSpPr>
            <p:cNvPr id="10" name="Google Shape;10;n"/>
            <p:cNvSpPr/>
            <p:nvPr/>
          </p:nvSpPr>
          <p:spPr>
            <a:xfrm>
              <a:off x="267" y="-340"/>
              <a:ext cx="7144" cy="5002"/>
            </a:xfrm>
            <a:custGeom>
              <a:avLst/>
              <a:gdLst/>
              <a:ahLst/>
              <a:cxnLst/>
              <a:rect l="l" t="t" r="r" b="b"/>
              <a:pathLst>
                <a:path w="3021" h="2114" extrusionOk="0">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 name="Google Shape;11;n"/>
            <p:cNvSpPr/>
            <p:nvPr/>
          </p:nvSpPr>
          <p:spPr>
            <a:xfrm>
              <a:off x="1298" y="1671"/>
              <a:ext cx="499" cy="672"/>
            </a:xfrm>
            <a:custGeom>
              <a:avLst/>
              <a:gdLst/>
              <a:ahLst/>
              <a:cxnLst/>
              <a:rect l="l" t="t" r="r" b="b"/>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 name="Google Shape;12;n"/>
            <p:cNvSpPr/>
            <p:nvPr/>
          </p:nvSpPr>
          <p:spPr>
            <a:xfrm>
              <a:off x="3443" y="1671"/>
              <a:ext cx="499" cy="672"/>
            </a:xfrm>
            <a:custGeom>
              <a:avLst/>
              <a:gdLst/>
              <a:ahLst/>
              <a:cxnLst/>
              <a:rect l="l" t="t" r="r" b="b"/>
              <a:pathLst>
                <a:path w="211" h="284" extrusionOk="0">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 name="Google Shape;13;n"/>
            <p:cNvSpPr/>
            <p:nvPr/>
          </p:nvSpPr>
          <p:spPr>
            <a:xfrm>
              <a:off x="4455" y="1671"/>
              <a:ext cx="596" cy="672"/>
            </a:xfrm>
            <a:custGeom>
              <a:avLst/>
              <a:gdLst/>
              <a:ahLst/>
              <a:cxnLst/>
              <a:rect l="l" t="t" r="r" b="b"/>
              <a:pathLst>
                <a:path w="252" h="284" extrusionOk="0">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 name="Google Shape;14;n"/>
            <p:cNvSpPr/>
            <p:nvPr/>
          </p:nvSpPr>
          <p:spPr>
            <a:xfrm>
              <a:off x="5566" y="1671"/>
              <a:ext cx="507" cy="670"/>
            </a:xfrm>
            <a:custGeom>
              <a:avLst/>
              <a:gdLst/>
              <a:ahLst/>
              <a:cxnLst/>
              <a:rect l="l" t="t" r="r" b="b"/>
              <a:pathLst>
                <a:path w="214" h="283" extrusionOk="0">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 name="Google Shape;15;n"/>
            <p:cNvSpPr/>
            <p:nvPr/>
          </p:nvSpPr>
          <p:spPr>
            <a:xfrm>
              <a:off x="6108" y="1671"/>
              <a:ext cx="582" cy="672"/>
            </a:xfrm>
            <a:custGeom>
              <a:avLst/>
              <a:gdLst/>
              <a:ahLst/>
              <a:cxnLst/>
              <a:rect l="l" t="t" r="r" b="b"/>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 name="Google Shape;16;n"/>
            <p:cNvSpPr/>
            <p:nvPr/>
          </p:nvSpPr>
          <p:spPr>
            <a:xfrm>
              <a:off x="2793" y="1671"/>
              <a:ext cx="581" cy="672"/>
            </a:xfrm>
            <a:custGeom>
              <a:avLst/>
              <a:gdLst/>
              <a:ahLst/>
              <a:cxnLst/>
              <a:rect l="l" t="t" r="r" b="b"/>
              <a:pathLst>
                <a:path w="246" h="284" extrusionOk="0">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 name="Google Shape;17;n"/>
            <p:cNvSpPr/>
            <p:nvPr/>
          </p:nvSpPr>
          <p:spPr>
            <a:xfrm>
              <a:off x="1870" y="1671"/>
              <a:ext cx="537" cy="672"/>
            </a:xfrm>
            <a:custGeom>
              <a:avLst/>
              <a:gdLst/>
              <a:ahLst/>
              <a:cxnLst/>
              <a:rect l="l" t="t" r="r" b="b"/>
              <a:pathLst>
                <a:path w="227" h="284" extrusionOk="0">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 name="Google Shape;18;n"/>
            <p:cNvSpPr/>
            <p:nvPr/>
          </p:nvSpPr>
          <p:spPr>
            <a:xfrm>
              <a:off x="5162" y="1676"/>
              <a:ext cx="386" cy="653"/>
            </a:xfrm>
            <a:custGeom>
              <a:avLst/>
              <a:gdLst/>
              <a:ahLst/>
              <a:cxnLst/>
              <a:rect l="l" t="t" r="r" b="b"/>
              <a:pathLst>
                <a:path w="163" h="276" extrusionOk="0">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n"/>
            <p:cNvSpPr/>
            <p:nvPr/>
          </p:nvSpPr>
          <p:spPr>
            <a:xfrm>
              <a:off x="3807" y="1406"/>
              <a:ext cx="728" cy="1219"/>
            </a:xfrm>
            <a:custGeom>
              <a:avLst/>
              <a:gdLst/>
              <a:ahLst/>
              <a:cxnLst/>
              <a:rect l="l" t="t" r="r" b="b"/>
              <a:pathLst>
                <a:path w="308" h="515" extrusionOk="0">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n"/>
            <p:cNvSpPr/>
            <p:nvPr/>
          </p:nvSpPr>
          <p:spPr>
            <a:xfrm>
              <a:off x="2542" y="1421"/>
              <a:ext cx="132" cy="908"/>
            </a:xfrm>
            <a:custGeom>
              <a:avLst/>
              <a:gdLst/>
              <a:ahLst/>
              <a:cxnLst/>
              <a:rect l="l" t="t" r="r" b="b"/>
              <a:pathLst>
                <a:path w="56" h="384" extrusionOk="0">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cxnSp>
        <p:nvCxnSpPr>
          <p:cNvPr id="21" name="Google Shape;21;n"/>
          <p:cNvCxnSpPr/>
          <p:nvPr/>
        </p:nvCxnSpPr>
        <p:spPr>
          <a:xfrm>
            <a:off x="5832389" y="0"/>
            <a:ext cx="0" cy="469557"/>
          </a:xfrm>
          <a:prstGeom prst="straightConnector1">
            <a:avLst/>
          </a:prstGeom>
          <a:noFill/>
          <a:ln w="9525"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p2:notes"/>
          <p:cNvSpPr txBox="1">
            <a:spLocks noGrp="1"/>
          </p:cNvSpPr>
          <p:nvPr>
            <p:ph type="body" idx="1"/>
          </p:nvPr>
        </p:nvSpPr>
        <p:spPr>
          <a:xfrm>
            <a:off x="407987" y="4415790"/>
            <a:ext cx="6194425" cy="418338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608" name="Google Shape;1608;p2: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54e6dda6d1_0_0: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707" name="Google Shape;1707;g54e6dda6d1_0_0: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sz="1000" b="1" i="1" u="none" strike="noStrike">
                <a:solidFill>
                  <a:schemeClr val="dk1"/>
                </a:solidFill>
                <a:latin typeface="Arial"/>
                <a:ea typeface="Arial"/>
                <a:cs typeface="Arial"/>
                <a:sym typeface="Arial"/>
              </a:rPr>
              <a:t>Key Messages</a:t>
            </a:r>
            <a:endParaRPr/>
          </a:p>
          <a:p>
            <a:pPr marL="0" lvl="0" indent="0" algn="l" rtl="0">
              <a:spcBef>
                <a:spcPts val="0"/>
              </a:spcBef>
              <a:spcAft>
                <a:spcPts val="0"/>
              </a:spcAft>
              <a:buClr>
                <a:schemeClr val="dk1"/>
              </a:buClr>
              <a:buSzPts val="1000"/>
              <a:buNone/>
            </a:pPr>
            <a:endParaRPr b="0" i="1"/>
          </a:p>
          <a:p>
            <a:pPr marL="171450" lvl="0" indent="-171450" algn="l" rtl="0">
              <a:spcBef>
                <a:spcPts val="0"/>
              </a:spcBef>
              <a:spcAft>
                <a:spcPts val="0"/>
              </a:spcAft>
              <a:buClr>
                <a:schemeClr val="dk1"/>
              </a:buClr>
              <a:buSzPts val="1000"/>
              <a:buFont typeface="Arial"/>
              <a:buChar char="•"/>
            </a:pPr>
            <a:r>
              <a:rPr lang="en-US" sz="1000" b="0" i="0" u="none" strike="noStrike">
                <a:solidFill>
                  <a:schemeClr val="dk1"/>
                </a:solidFill>
                <a:latin typeface="Arial"/>
                <a:ea typeface="Arial"/>
                <a:cs typeface="Arial"/>
                <a:sym typeface="Arial"/>
              </a:rPr>
              <a:t>Salesforce is the fastest path from idea to app</a:t>
            </a:r>
            <a:br>
              <a:rPr lang="en-US" b="0"/>
            </a:br>
            <a:endParaRPr b="0"/>
          </a:p>
          <a:p>
            <a:pPr marL="0" lvl="0" indent="0" algn="l" rtl="0">
              <a:spcBef>
                <a:spcPts val="0"/>
              </a:spcBef>
              <a:spcAft>
                <a:spcPts val="0"/>
              </a:spcAft>
              <a:buClr>
                <a:schemeClr val="dk1"/>
              </a:buClr>
              <a:buSzPts val="1000"/>
              <a:buNone/>
            </a:pPr>
            <a:r>
              <a:rPr lang="en-US" sz="1000" b="1" i="1" u="none" strike="noStrike">
                <a:solidFill>
                  <a:schemeClr val="dk1"/>
                </a:solidFill>
                <a:latin typeface="Arial"/>
                <a:ea typeface="Arial"/>
                <a:cs typeface="Arial"/>
                <a:sym typeface="Arial"/>
              </a:rPr>
              <a:t>Talk Track</a:t>
            </a:r>
            <a:endParaRPr/>
          </a:p>
          <a:p>
            <a:pPr marL="0" lvl="0" indent="0" algn="l" rtl="0">
              <a:spcBef>
                <a:spcPts val="0"/>
              </a:spcBef>
              <a:spcAft>
                <a:spcPts val="0"/>
              </a:spcAft>
              <a:buClr>
                <a:schemeClr val="dk1"/>
              </a:buClr>
              <a:buSzPts val="1000"/>
              <a:buNone/>
            </a:pPr>
            <a:endParaRPr b="1" i="1"/>
          </a:p>
          <a:p>
            <a:pPr marL="0" lvl="0" indent="0" algn="l" rtl="0">
              <a:spcBef>
                <a:spcPts val="0"/>
              </a:spcBef>
              <a:spcAft>
                <a:spcPts val="0"/>
              </a:spcAft>
              <a:buClr>
                <a:schemeClr val="dk1"/>
              </a:buClr>
              <a:buSzPts val="1000"/>
              <a:buNone/>
            </a:pPr>
            <a:r>
              <a:rPr lang="en-US"/>
              <a:t>Salesforce gives you everything you need to build apps fast and get started right away, right out of the box. </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r>
              <a:rPr lang="en-US"/>
              <a:t>Instead of buying and setting up hardware, software, networking, and piecing together a dev stack, you can focus on solving the business problem. All of the platform services that underpin our CRM offerings are available to you for your apps with rapid dev tools to define your data schema, your sharing model, workflow, collaboration, reporting and dashboards, and your UI.</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r>
              <a:rPr lang="en-US"/>
              <a:t>It’s your fastest path from idea to app.</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54e6dda6d1_0_50: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758" name="Google Shape;1758;g54e6dda6d1_0_50: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sz="1000" b="1" i="1" u="none" strike="noStrike">
                <a:solidFill>
                  <a:schemeClr val="dk1"/>
                </a:solidFill>
                <a:latin typeface="Arial"/>
                <a:ea typeface="Arial"/>
                <a:cs typeface="Arial"/>
                <a:sym typeface="Arial"/>
              </a:rPr>
              <a:t>Key Messages</a:t>
            </a:r>
            <a:endParaRPr/>
          </a:p>
          <a:p>
            <a:pPr marL="0" lvl="0" indent="0" algn="l" rtl="0">
              <a:spcBef>
                <a:spcPts val="0"/>
              </a:spcBef>
              <a:spcAft>
                <a:spcPts val="0"/>
              </a:spcAft>
              <a:buClr>
                <a:schemeClr val="dk1"/>
              </a:buClr>
              <a:buSzPts val="1000"/>
              <a:buNone/>
            </a:pPr>
            <a:endParaRPr sz="1000" b="0" i="1" u="none" strike="noStrike">
              <a:solidFill>
                <a:schemeClr val="dk1"/>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000"/>
              <a:buFont typeface="Arial"/>
              <a:buChar char="•"/>
            </a:pPr>
            <a:r>
              <a:rPr lang="en-US"/>
              <a:t>The Lightning Platform changes how you do app development by allowing you to focus on building apps, while Salesforce handles the rest</a:t>
            </a:r>
            <a:endParaRPr/>
          </a:p>
          <a:p>
            <a:pPr marL="0" lvl="0" indent="0" algn="l" rtl="0">
              <a:spcBef>
                <a:spcPts val="0"/>
              </a:spcBef>
              <a:spcAft>
                <a:spcPts val="0"/>
              </a:spcAft>
              <a:buClr>
                <a:schemeClr val="dk1"/>
              </a:buClr>
              <a:buSzPts val="1000"/>
              <a:buNone/>
            </a:pPr>
            <a:endParaRPr sz="1000" b="0" i="1" u="none" strike="noStrike">
              <a:solidFill>
                <a:schemeClr val="dk1"/>
              </a:solidFill>
              <a:latin typeface="Arial"/>
              <a:ea typeface="Arial"/>
              <a:cs typeface="Arial"/>
              <a:sym typeface="Arial"/>
            </a:endParaRPr>
          </a:p>
          <a:p>
            <a:pPr marL="0" lvl="0" indent="0" algn="l" rtl="0">
              <a:spcBef>
                <a:spcPts val="0"/>
              </a:spcBef>
              <a:spcAft>
                <a:spcPts val="0"/>
              </a:spcAft>
              <a:buClr>
                <a:schemeClr val="dk1"/>
              </a:buClr>
              <a:buSzPts val="1000"/>
              <a:buNone/>
            </a:pPr>
            <a:r>
              <a:rPr lang="en-US" b="1" i="1"/>
              <a:t>Talk Track</a:t>
            </a:r>
            <a:endParaRPr/>
          </a:p>
          <a:p>
            <a:pPr marL="0" lvl="0" indent="0" algn="l" rtl="0">
              <a:spcBef>
                <a:spcPts val="0"/>
              </a:spcBef>
              <a:spcAft>
                <a:spcPts val="0"/>
              </a:spcAft>
              <a:buClr>
                <a:schemeClr val="dk1"/>
              </a:buClr>
              <a:buSzPts val="1000"/>
              <a:buNone/>
            </a:pPr>
            <a:br>
              <a:rPr lang="en-US"/>
            </a:br>
            <a:r>
              <a:rPr lang="en-US"/>
              <a:t>The Lightning Platform allows you to change how you approach app development. Some companies are still building on legacy technology. When you buy legacy technology, like on premise system, you have to manage things you don't have to with Salesforce—like infrastructure and operations-- leaving very little time for building apps. With Salesforce, we manage the infrastructure and provide tools for the operations, so you can focus on building apps and not worry about infrastructure and operations, as we handle that for you.</a:t>
            </a:r>
            <a:br>
              <a:rPr lang="en-US"/>
            </a:br>
            <a:br>
              <a:rPr lang="en-US"/>
            </a:br>
            <a:r>
              <a:rPr lang="en-US" b="1" i="1"/>
              <a:t>Transition</a:t>
            </a:r>
            <a:endParaRPr/>
          </a:p>
          <a:p>
            <a:pPr marL="0" lvl="0" indent="0" algn="l" rtl="0">
              <a:spcBef>
                <a:spcPts val="0"/>
              </a:spcBef>
              <a:spcAft>
                <a:spcPts val="0"/>
              </a:spcAft>
              <a:buClr>
                <a:schemeClr val="dk1"/>
              </a:buClr>
              <a:buSzPts val="1000"/>
              <a:buNone/>
            </a:pPr>
            <a:br>
              <a:rPr lang="en-US"/>
            </a:br>
            <a:r>
              <a:rPr lang="en-US"/>
              <a:t>Something that we have that our competitors do not...</a:t>
            </a:r>
            <a:br>
              <a:rPr lang="en-US"/>
            </a:br>
            <a:endParaRPr sz="1000" b="0" i="1" u="none" strike="noStrike">
              <a:solidFill>
                <a:schemeClr val="dk1"/>
              </a:solidFill>
              <a:latin typeface="Arial"/>
              <a:ea typeface="Arial"/>
              <a:cs typeface="Arial"/>
              <a:sym typeface="Arial"/>
            </a:endParaRPr>
          </a:p>
          <a:p>
            <a:pPr marL="0" lvl="0" indent="0" algn="l" rtl="0">
              <a:spcBef>
                <a:spcPts val="0"/>
              </a:spcBef>
              <a:spcAft>
                <a:spcPts val="0"/>
              </a:spcAft>
              <a:buClr>
                <a:schemeClr val="dk1"/>
              </a:buClr>
              <a:buSzPts val="10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p1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822" name="Google Shape;1822;p18:notes"/>
          <p:cNvSpPr txBox="1">
            <a:spLocks noGrp="1"/>
          </p:cNvSpPr>
          <p:nvPr>
            <p:ph type="body" idx="1"/>
          </p:nvPr>
        </p:nvSpPr>
        <p:spPr>
          <a:xfrm>
            <a:off x="407987" y="4415790"/>
            <a:ext cx="6194425"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b="1"/>
              <a:t>Transition</a:t>
            </a:r>
            <a:br>
              <a:rPr lang="en-US"/>
            </a:br>
            <a:r>
              <a:rPr lang="en-US">
                <a:solidFill>
                  <a:srgbClr val="000000"/>
                </a:solidFill>
              </a:rPr>
              <a:t>App builder, process builder, connect, flow, community builder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5bd133162c_0_72: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827" name="Google Shape;1827;g5bd133162c_0_72:notes"/>
          <p:cNvSpPr txBox="1">
            <a:spLocks noGrp="1"/>
          </p:cNvSpPr>
          <p:nvPr>
            <p:ph type="body" idx="1"/>
          </p:nvPr>
        </p:nvSpPr>
        <p:spPr>
          <a:xfrm>
            <a:off x="407987" y="4415789"/>
            <a:ext cx="6194400" cy="418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000"/>
              <a:buFont typeface="Arial"/>
              <a:buNone/>
            </a:pPr>
            <a:r>
              <a:rPr lang="en-US" b="1"/>
              <a:t>Key Messages</a:t>
            </a:r>
            <a:endParaRPr/>
          </a:p>
          <a:p>
            <a:pPr marL="0" lvl="0" indent="0" algn="l" rtl="0">
              <a:spcBef>
                <a:spcPts val="0"/>
              </a:spcBef>
              <a:spcAft>
                <a:spcPts val="0"/>
              </a:spcAft>
              <a:buClr>
                <a:schemeClr val="dk1"/>
              </a:buClr>
              <a:buSzPts val="1000"/>
              <a:buFont typeface="Arial"/>
              <a:buNone/>
            </a:pPr>
            <a:endParaRPr/>
          </a:p>
          <a:p>
            <a:pPr marL="171450" lvl="0" indent="-171450" algn="l" rtl="0">
              <a:spcBef>
                <a:spcPts val="0"/>
              </a:spcBef>
              <a:spcAft>
                <a:spcPts val="0"/>
              </a:spcAft>
              <a:buSzPts val="1000"/>
              <a:buChar char="•"/>
            </a:pPr>
            <a:r>
              <a:rPr lang="en-US"/>
              <a:t>No-code to code spectrum of products empowers everyone to be a part of the app dev process, decreasing the time to market for innovative ideas</a:t>
            </a:r>
            <a:endParaRPr/>
          </a:p>
          <a:p>
            <a:pPr marL="171450" lvl="0" indent="-171450" algn="l" rtl="0">
              <a:spcBef>
                <a:spcPts val="0"/>
              </a:spcBef>
              <a:spcAft>
                <a:spcPts val="0"/>
              </a:spcAft>
              <a:buSzPts val="1000"/>
              <a:buChar char="•"/>
            </a:pPr>
            <a:r>
              <a:rPr lang="en-US"/>
              <a:t>The Lightning Platform lets you build apps fast!</a:t>
            </a:r>
            <a:endParaRPr/>
          </a:p>
          <a:p>
            <a:pPr marL="0" lvl="0" indent="0" algn="l" rtl="0">
              <a:spcBef>
                <a:spcPts val="0"/>
              </a:spcBef>
              <a:spcAft>
                <a:spcPts val="0"/>
              </a:spcAft>
              <a:buClr>
                <a:schemeClr val="dk1"/>
              </a:buClr>
              <a:buSzPts val="1000"/>
              <a:buFont typeface="Arial"/>
              <a:buNone/>
            </a:pPr>
            <a:endParaRPr b="1"/>
          </a:p>
          <a:p>
            <a:pPr marL="0" lvl="0" indent="0" algn="l" rtl="0">
              <a:spcBef>
                <a:spcPts val="0"/>
              </a:spcBef>
              <a:spcAft>
                <a:spcPts val="0"/>
              </a:spcAft>
              <a:buClr>
                <a:schemeClr val="dk1"/>
              </a:buClr>
              <a:buSzPts val="1000"/>
              <a:buFont typeface="Arial"/>
              <a:buNone/>
            </a:pPr>
            <a:r>
              <a:rPr lang="en-US" b="1"/>
              <a:t>Talk Track</a:t>
            </a:r>
            <a:br>
              <a:rPr lang="en-US"/>
            </a:br>
            <a:endParaRPr/>
          </a:p>
          <a:p>
            <a:pPr marL="171450" lvl="0" indent="-171450" algn="l" rtl="0">
              <a:spcBef>
                <a:spcPts val="0"/>
              </a:spcBef>
              <a:spcAft>
                <a:spcPts val="0"/>
              </a:spcAft>
              <a:buSzPts val="1000"/>
              <a:buChar char="•"/>
            </a:pPr>
            <a:r>
              <a:rPr lang="en-US"/>
              <a:t>There is a spectrum of technical talent inside companies from end-users of technology through to developers</a:t>
            </a:r>
            <a:endParaRPr/>
          </a:p>
          <a:p>
            <a:pPr marL="171450" lvl="0" indent="-171450" algn="l" rtl="0">
              <a:spcBef>
                <a:spcPts val="0"/>
              </a:spcBef>
              <a:spcAft>
                <a:spcPts val="0"/>
              </a:spcAft>
              <a:buSzPts val="1000"/>
              <a:buChar char="•"/>
            </a:pPr>
            <a:r>
              <a:rPr lang="en-US"/>
              <a:t>No matter where you sit on that spectrum, the Lightning Platform has tools for you to succeed in building apps for your customers, partners and employees</a:t>
            </a:r>
            <a:endParaRPr/>
          </a:p>
          <a:p>
            <a:pPr marL="171450" lvl="0" indent="-171450" algn="l" rtl="0">
              <a:spcBef>
                <a:spcPts val="0"/>
              </a:spcBef>
              <a:spcAft>
                <a:spcPts val="0"/>
              </a:spcAft>
              <a:buSzPts val="1000"/>
              <a:buChar char="•"/>
            </a:pPr>
            <a:r>
              <a:rPr lang="en-US"/>
              <a:t>This is the key to rapid app dev, your business users and developers work together, on the one platform, to solve business challenges</a:t>
            </a:r>
            <a:endParaRPr/>
          </a:p>
          <a:p>
            <a:pPr marL="171450" lvl="0" indent="-171450" algn="l" rtl="0">
              <a:spcBef>
                <a:spcPts val="0"/>
              </a:spcBef>
              <a:spcAft>
                <a:spcPts val="0"/>
              </a:spcAft>
              <a:buSzPts val="1000"/>
              <a:buChar char="•"/>
            </a:pPr>
            <a:r>
              <a:rPr lang="en-US"/>
              <a:t>The Lightning Platform has no-code tools for declarative developers like Salesforce admins and business users and tools like Salesforce DX and Heroku for programmatic developers.</a:t>
            </a:r>
            <a:endParaRPr/>
          </a:p>
          <a:p>
            <a:pPr marL="0" lvl="0" indent="0" algn="l" rtl="0">
              <a:spcBef>
                <a:spcPts val="0"/>
              </a:spcBef>
              <a:spcAft>
                <a:spcPts val="0"/>
              </a:spcAft>
              <a:buClr>
                <a:schemeClr val="dk1"/>
              </a:buClr>
              <a:buSzPts val="1000"/>
              <a:buFont typeface="Arial"/>
              <a:buNone/>
            </a:pPr>
            <a:endParaRPr/>
          </a:p>
          <a:p>
            <a:pPr marL="0" lvl="0" indent="0" algn="l" rtl="0">
              <a:spcBef>
                <a:spcPts val="0"/>
              </a:spcBef>
              <a:spcAft>
                <a:spcPts val="0"/>
              </a:spcAft>
              <a:buClr>
                <a:schemeClr val="dk1"/>
              </a:buClr>
              <a:buSzPts val="1000"/>
              <a:buFont typeface="Arial"/>
              <a:buNone/>
            </a:pPr>
            <a:r>
              <a:rPr lang="en-US" b="1"/>
              <a:t>Transition</a:t>
            </a:r>
            <a:br>
              <a:rPr lang="en-US"/>
            </a:br>
            <a:r>
              <a:rPr lang="en-US"/>
              <a:t>Everyone is empowered to build apps fast.</a:t>
            </a:r>
            <a:endParaRPr/>
          </a:p>
          <a:p>
            <a:pPr marL="0" lvl="0" indent="0" algn="l" rtl="0">
              <a:spcBef>
                <a:spcPts val="0"/>
              </a:spcBef>
              <a:spcAft>
                <a:spcPts val="0"/>
              </a:spcAft>
              <a:buClr>
                <a:schemeClr val="dk1"/>
              </a:buClr>
              <a:buSzPts val="1000"/>
              <a:buFont typeface="Arial"/>
              <a:buNone/>
            </a:pPr>
            <a:endParaRPr/>
          </a:p>
          <a:p>
            <a:pPr marL="0" lvl="0" indent="0" algn="l" rtl="0">
              <a:spcBef>
                <a:spcPts val="0"/>
              </a:spcBef>
              <a:spcAft>
                <a:spcPts val="0"/>
              </a:spcAft>
              <a:buClr>
                <a:schemeClr val="dk1"/>
              </a:buClr>
              <a:buSzPts val="1000"/>
              <a:buFont typeface="Arial"/>
              <a:buNone/>
            </a:pPr>
            <a:endParaRPr/>
          </a:p>
          <a:p>
            <a:pPr marL="0" marR="0" lvl="0" indent="0" algn="l" rtl="0">
              <a:lnSpc>
                <a:spcPct val="100000"/>
              </a:lnSpc>
              <a:spcBef>
                <a:spcPts val="0"/>
              </a:spcBef>
              <a:spcAft>
                <a:spcPts val="0"/>
              </a:spcAft>
              <a:buClr>
                <a:schemeClr val="dk1"/>
              </a:buClr>
              <a:buSzPts val="10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5bfb150c3c_3_4840:notes"/>
          <p:cNvSpPr>
            <a:spLocks noGrp="1" noRot="1" noChangeAspect="1"/>
          </p:cNvSpPr>
          <p:nvPr>
            <p:ph type="sldImg" idx="2"/>
          </p:nvPr>
        </p:nvSpPr>
        <p:spPr>
          <a:xfrm>
            <a:off x="390585" y="697230"/>
            <a:ext cx="62298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5bfb150c3c_3_484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Clr>
                <a:schemeClr val="lt1"/>
              </a:buClr>
              <a:buSzPts val="1100"/>
              <a:buFont typeface="Arial"/>
              <a:buNone/>
            </a:pPr>
            <a:r>
              <a:rPr lang="en-US" sz="1200" b="1" i="1">
                <a:latin typeface="Calibri"/>
                <a:ea typeface="Calibri"/>
                <a:cs typeface="Calibri"/>
                <a:sym typeface="Calibri"/>
              </a:rPr>
              <a:t>Developer - Schema Builder, Lightning App Builder, Flow Builder, Process Builder</a:t>
            </a:r>
            <a:endParaRPr sz="1200" b="1" i="1">
              <a:latin typeface="Calibri"/>
              <a:ea typeface="Calibri"/>
              <a:cs typeface="Calibri"/>
              <a:sym typeface="Calibri"/>
            </a:endParaRPr>
          </a:p>
          <a:p>
            <a:pPr marL="0" lvl="0" indent="0" algn="l" rtl="0">
              <a:spcBef>
                <a:spcPts val="0"/>
              </a:spcBef>
              <a:spcAft>
                <a:spcPts val="0"/>
              </a:spcAft>
              <a:buClr>
                <a:schemeClr val="lt1"/>
              </a:buClr>
              <a:buSzPts val="1100"/>
              <a:buFont typeface="Arial"/>
              <a:buNone/>
            </a:pPr>
            <a:r>
              <a:rPr lang="en-US" sz="1200" b="1" i="1">
                <a:latin typeface="Calibri"/>
                <a:ea typeface="Calibri"/>
                <a:cs typeface="Calibri"/>
                <a:sym typeface="Calibri"/>
              </a:rPr>
              <a:t>Key Messages</a:t>
            </a:r>
            <a:endParaRPr sz="1200">
              <a:latin typeface="Calibri"/>
              <a:ea typeface="Calibri"/>
              <a:cs typeface="Calibri"/>
              <a:sym typeface="Calibri"/>
            </a:endParaRPr>
          </a:p>
          <a:p>
            <a:pPr marL="0" lvl="0" indent="0" algn="l" rtl="0">
              <a:spcBef>
                <a:spcPts val="0"/>
              </a:spcBef>
              <a:spcAft>
                <a:spcPts val="0"/>
              </a:spcAft>
              <a:buClr>
                <a:schemeClr val="lt1"/>
              </a:buClr>
              <a:buSzPts val="1100"/>
              <a:buFont typeface="Arial"/>
              <a:buNone/>
            </a:pPr>
            <a:endParaRPr sz="1200">
              <a:latin typeface="Calibri"/>
              <a:ea typeface="Calibri"/>
              <a:cs typeface="Calibri"/>
              <a:sym typeface="Calibri"/>
            </a:endParaRPr>
          </a:p>
          <a:p>
            <a:pPr marL="469900" lvl="0" indent="-241300" algn="l" rtl="0">
              <a:spcBef>
                <a:spcPts val="0"/>
              </a:spcBef>
              <a:spcAft>
                <a:spcPts val="0"/>
              </a:spcAft>
              <a:buClr>
                <a:srgbClr val="000000"/>
              </a:buClr>
              <a:buSzPts val="1200"/>
              <a:buFont typeface="Calibri"/>
              <a:buNone/>
            </a:pPr>
            <a:r>
              <a:rPr lang="en-US" sz="1200">
                <a:latin typeface="Calibri"/>
                <a:ea typeface="Calibri"/>
                <a:cs typeface="Calibri"/>
                <a:sym typeface="Calibri"/>
              </a:rPr>
              <a:t>Customize your org your way</a:t>
            </a:r>
            <a:endParaRPr sz="1200">
              <a:latin typeface="Calibri"/>
              <a:ea typeface="Calibri"/>
              <a:cs typeface="Calibri"/>
              <a:sym typeface="Calibri"/>
            </a:endParaRPr>
          </a:p>
          <a:p>
            <a:pPr marL="469900" lvl="0" indent="-241300" algn="l" rtl="0">
              <a:spcBef>
                <a:spcPts val="0"/>
              </a:spcBef>
              <a:spcAft>
                <a:spcPts val="0"/>
              </a:spcAft>
              <a:buClr>
                <a:srgbClr val="000000"/>
              </a:buClr>
              <a:buSzPts val="1200"/>
              <a:buFont typeface="Calibri"/>
              <a:buNone/>
            </a:pPr>
            <a:r>
              <a:rPr lang="en-US" sz="1200">
                <a:latin typeface="Calibri"/>
                <a:ea typeface="Calibri"/>
                <a:cs typeface="Calibri"/>
                <a:sym typeface="Calibri"/>
              </a:rPr>
              <a:t>Tailor your Salesforce experience with the power of the Lightning Platform</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Clr>
                <a:schemeClr val="lt1"/>
              </a:buClr>
              <a:buSzPts val="1100"/>
              <a:buFont typeface="Arial"/>
              <a:buNone/>
            </a:pPr>
            <a:r>
              <a:rPr lang="en-US" sz="1200" b="1" i="1">
                <a:latin typeface="Calibri"/>
                <a:ea typeface="Calibri"/>
                <a:cs typeface="Calibri"/>
                <a:sym typeface="Calibri"/>
              </a:rPr>
              <a:t>Talk Track</a:t>
            </a:r>
            <a:endParaRPr sz="1200">
              <a:latin typeface="Calibri"/>
              <a:ea typeface="Calibri"/>
              <a:cs typeface="Calibri"/>
              <a:sym typeface="Calibri"/>
            </a:endParaRPr>
          </a:p>
          <a:p>
            <a:pPr marL="469900" lvl="0" indent="-241300" algn="l" rtl="0">
              <a:spcBef>
                <a:spcPts val="0"/>
              </a:spcBef>
              <a:spcAft>
                <a:spcPts val="0"/>
              </a:spcAft>
              <a:buClr>
                <a:srgbClr val="000000"/>
              </a:buClr>
              <a:buSzPts val="1200"/>
              <a:buFont typeface="Calibri"/>
              <a:buNone/>
            </a:pPr>
            <a:r>
              <a:rPr lang="en-US" sz="1200">
                <a:latin typeface="Calibri"/>
                <a:ea typeface="Calibri"/>
                <a:cs typeface="Calibri"/>
                <a:sym typeface="Calibri"/>
              </a:rPr>
              <a:t>Everytime you:</a:t>
            </a:r>
            <a:endParaRPr sz="1200">
              <a:latin typeface="Calibri"/>
              <a:ea typeface="Calibri"/>
              <a:cs typeface="Calibri"/>
              <a:sym typeface="Calibri"/>
            </a:endParaRPr>
          </a:p>
          <a:p>
            <a:pPr marL="927100" lvl="1" indent="-228600" algn="l" rtl="0">
              <a:spcBef>
                <a:spcPts val="0"/>
              </a:spcBef>
              <a:spcAft>
                <a:spcPts val="0"/>
              </a:spcAft>
              <a:buClr>
                <a:srgbClr val="000000"/>
              </a:buClr>
              <a:buSzPts val="1200"/>
              <a:buFont typeface="Calibri"/>
              <a:buNone/>
            </a:pPr>
            <a:r>
              <a:rPr lang="en-US" sz="1200">
                <a:latin typeface="Calibri"/>
                <a:ea typeface="Calibri"/>
                <a:cs typeface="Calibri"/>
                <a:sym typeface="Calibri"/>
              </a:rPr>
              <a:t>Create custom fields</a:t>
            </a:r>
            <a:endParaRPr sz="1200">
              <a:latin typeface="Calibri"/>
              <a:ea typeface="Calibri"/>
              <a:cs typeface="Calibri"/>
              <a:sym typeface="Calibri"/>
            </a:endParaRPr>
          </a:p>
          <a:p>
            <a:pPr marL="927100" lvl="1" indent="-228600" algn="l" rtl="0">
              <a:spcBef>
                <a:spcPts val="0"/>
              </a:spcBef>
              <a:spcAft>
                <a:spcPts val="0"/>
              </a:spcAft>
              <a:buClr>
                <a:srgbClr val="000000"/>
              </a:buClr>
              <a:buSzPts val="1200"/>
              <a:buFont typeface="Calibri"/>
              <a:buNone/>
            </a:pPr>
            <a:r>
              <a:rPr lang="en-US" sz="1200">
                <a:latin typeface="Calibri"/>
                <a:ea typeface="Calibri"/>
                <a:cs typeface="Calibri"/>
                <a:sym typeface="Calibri"/>
              </a:rPr>
              <a:t>Automate processes</a:t>
            </a:r>
            <a:endParaRPr sz="1200">
              <a:latin typeface="Calibri"/>
              <a:ea typeface="Calibri"/>
              <a:cs typeface="Calibri"/>
              <a:sym typeface="Calibri"/>
            </a:endParaRPr>
          </a:p>
          <a:p>
            <a:pPr marL="927100" lvl="1" indent="-228600" algn="l" rtl="0">
              <a:spcBef>
                <a:spcPts val="0"/>
              </a:spcBef>
              <a:spcAft>
                <a:spcPts val="0"/>
              </a:spcAft>
              <a:buClr>
                <a:srgbClr val="000000"/>
              </a:buClr>
              <a:buSzPts val="1200"/>
              <a:buFont typeface="Calibri"/>
              <a:buNone/>
            </a:pPr>
            <a:r>
              <a:rPr lang="en-US" sz="1200">
                <a:latin typeface="Calibri"/>
                <a:ea typeface="Calibri"/>
                <a:cs typeface="Calibri"/>
                <a:sym typeface="Calibri"/>
              </a:rPr>
              <a:t>Consume APIs</a:t>
            </a:r>
            <a:endParaRPr sz="1200">
              <a:latin typeface="Calibri"/>
              <a:ea typeface="Calibri"/>
              <a:cs typeface="Calibri"/>
              <a:sym typeface="Calibri"/>
            </a:endParaRPr>
          </a:p>
          <a:p>
            <a:pPr marL="927100" lvl="1" indent="-228600" algn="l" rtl="0">
              <a:spcBef>
                <a:spcPts val="0"/>
              </a:spcBef>
              <a:spcAft>
                <a:spcPts val="0"/>
              </a:spcAft>
              <a:buClr>
                <a:srgbClr val="000000"/>
              </a:buClr>
              <a:buSzPts val="1200"/>
              <a:buFont typeface="Calibri"/>
              <a:buNone/>
            </a:pPr>
            <a:r>
              <a:rPr lang="en-US" sz="1200">
                <a:latin typeface="Calibri"/>
                <a:ea typeface="Calibri"/>
                <a:cs typeface="Calibri"/>
                <a:sym typeface="Calibri"/>
              </a:rPr>
              <a:t>Setup Quick Actions</a:t>
            </a:r>
            <a:endParaRPr sz="1200">
              <a:latin typeface="Calibri"/>
              <a:ea typeface="Calibri"/>
              <a:cs typeface="Calibri"/>
              <a:sym typeface="Calibri"/>
            </a:endParaRPr>
          </a:p>
          <a:p>
            <a:pPr marL="927100" lvl="1" indent="-228600" algn="l" rtl="0">
              <a:spcBef>
                <a:spcPts val="0"/>
              </a:spcBef>
              <a:spcAft>
                <a:spcPts val="0"/>
              </a:spcAft>
              <a:buClr>
                <a:srgbClr val="000000"/>
              </a:buClr>
              <a:buSzPts val="1200"/>
              <a:buFont typeface="Calibri"/>
              <a:buNone/>
            </a:pPr>
            <a:r>
              <a:rPr lang="en-US" sz="1200">
                <a:latin typeface="Calibri"/>
                <a:ea typeface="Calibri"/>
                <a:cs typeface="Calibri"/>
                <a:sym typeface="Calibri"/>
              </a:rPr>
              <a:t>Specify user access and permissions</a:t>
            </a:r>
            <a:endParaRPr sz="1200">
              <a:latin typeface="Calibri"/>
              <a:ea typeface="Calibri"/>
              <a:cs typeface="Calibri"/>
              <a:sym typeface="Calibri"/>
            </a:endParaRPr>
          </a:p>
          <a:p>
            <a:pPr marL="927100" lvl="1" indent="-228600" algn="l" rtl="0">
              <a:spcBef>
                <a:spcPts val="0"/>
              </a:spcBef>
              <a:spcAft>
                <a:spcPts val="0"/>
              </a:spcAft>
              <a:buClr>
                <a:srgbClr val="000000"/>
              </a:buClr>
              <a:buSzPts val="1200"/>
              <a:buFont typeface="Calibri"/>
              <a:buNone/>
            </a:pPr>
            <a:r>
              <a:rPr lang="en-US" sz="1200">
                <a:latin typeface="Calibri"/>
                <a:ea typeface="Calibri"/>
                <a:cs typeface="Calibri"/>
                <a:sym typeface="Calibri"/>
              </a:rPr>
              <a:t>Relate objects to each other</a:t>
            </a:r>
            <a:endParaRPr sz="1200">
              <a:latin typeface="Calibri"/>
              <a:ea typeface="Calibri"/>
              <a:cs typeface="Calibri"/>
              <a:sym typeface="Calibri"/>
            </a:endParaRPr>
          </a:p>
          <a:p>
            <a:pPr marL="927100" lvl="1" indent="-228600" algn="l" rtl="0">
              <a:spcBef>
                <a:spcPts val="0"/>
              </a:spcBef>
              <a:spcAft>
                <a:spcPts val="0"/>
              </a:spcAft>
              <a:buClr>
                <a:srgbClr val="000000"/>
              </a:buClr>
              <a:buSzPts val="1200"/>
              <a:buFont typeface="Calibri"/>
              <a:buNone/>
            </a:pPr>
            <a:r>
              <a:rPr lang="en-US" sz="1200">
                <a:latin typeface="Calibri"/>
                <a:ea typeface="Calibri"/>
                <a:cs typeface="Calibri"/>
                <a:sym typeface="Calibri"/>
              </a:rPr>
              <a:t>Optimize mobile experience</a:t>
            </a:r>
            <a:endParaRPr sz="1200">
              <a:latin typeface="Calibri"/>
              <a:ea typeface="Calibri"/>
              <a:cs typeface="Calibri"/>
              <a:sym typeface="Calibri"/>
            </a:endParaRPr>
          </a:p>
          <a:p>
            <a:pPr marL="927100" lvl="1" indent="-228600" algn="l" rtl="0">
              <a:spcBef>
                <a:spcPts val="0"/>
              </a:spcBef>
              <a:spcAft>
                <a:spcPts val="0"/>
              </a:spcAft>
              <a:buClr>
                <a:srgbClr val="000000"/>
              </a:buClr>
              <a:buSzPts val="1200"/>
              <a:buFont typeface="Calibri"/>
              <a:buNone/>
            </a:pPr>
            <a:r>
              <a:rPr lang="en-US" sz="1200">
                <a:latin typeface="Calibri"/>
                <a:ea typeface="Calibri"/>
                <a:cs typeface="Calibri"/>
                <a:sym typeface="Calibri"/>
              </a:rPr>
              <a:t>Transition to lightning experience </a:t>
            </a:r>
            <a:endParaRPr sz="1200">
              <a:latin typeface="Calibri"/>
              <a:ea typeface="Calibri"/>
              <a:cs typeface="Calibri"/>
              <a:sym typeface="Calibri"/>
            </a:endParaRPr>
          </a:p>
          <a:p>
            <a:pPr marL="469900" lvl="0" indent="-241300" algn="l" rtl="0">
              <a:spcBef>
                <a:spcPts val="0"/>
              </a:spcBef>
              <a:spcAft>
                <a:spcPts val="0"/>
              </a:spcAft>
              <a:buClr>
                <a:srgbClr val="000000"/>
              </a:buClr>
              <a:buSzPts val="1200"/>
              <a:buFont typeface="Calibri"/>
              <a:buNone/>
            </a:pPr>
            <a:r>
              <a:rPr lang="en-US" sz="1200">
                <a:latin typeface="Calibri"/>
                <a:ea typeface="Calibri"/>
                <a:cs typeface="Calibri"/>
                <a:sym typeface="Calibri"/>
              </a:rPr>
              <a:t>You are using the power of the Lightning Platform to tailor your Salesforce experience.  You customize your org your way. </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b="1" i="1">
                <a:latin typeface="Calibri"/>
                <a:ea typeface="Calibri"/>
                <a:cs typeface="Calibri"/>
                <a:sym typeface="Calibri"/>
              </a:rPr>
              <a:t>Transition</a:t>
            </a:r>
            <a:endParaRPr sz="1200" b="1" i="1">
              <a:latin typeface="Calibri"/>
              <a:ea typeface="Calibri"/>
              <a:cs typeface="Calibri"/>
              <a:sym typeface="Calibri"/>
            </a:endParaRPr>
          </a:p>
          <a:p>
            <a:pPr marL="469900" lvl="0" indent="-241300" algn="l" rtl="0">
              <a:spcBef>
                <a:spcPts val="0"/>
              </a:spcBef>
              <a:spcAft>
                <a:spcPts val="0"/>
              </a:spcAft>
              <a:buClr>
                <a:srgbClr val="000000"/>
              </a:buClr>
              <a:buSzPts val="1200"/>
              <a:buFont typeface="Calibri"/>
              <a:buNone/>
            </a:pPr>
            <a:r>
              <a:rPr lang="en-US" sz="1200">
                <a:latin typeface="Calibri"/>
                <a:ea typeface="Calibri"/>
                <a:cs typeface="Calibri"/>
                <a:sym typeface="Calibri"/>
              </a:rPr>
              <a:t>Start customizing your Salesforce experience with...</a:t>
            </a:r>
            <a:endParaRPr/>
          </a:p>
          <a:p>
            <a:pPr marL="0" lvl="0" indent="0" algn="l" rtl="0">
              <a:spcBef>
                <a:spcPts val="0"/>
              </a:spcBef>
              <a:spcAft>
                <a:spcPts val="0"/>
              </a:spcAft>
              <a:buNone/>
            </a:pPr>
            <a:endParaRPr/>
          </a:p>
          <a:p>
            <a:pPr marL="0" lvl="0" indent="0" algn="l" rtl="0">
              <a:spcBef>
                <a:spcPts val="0"/>
              </a:spcBef>
              <a:spcAft>
                <a:spcPts val="0"/>
              </a:spcAft>
              <a:buClr>
                <a:schemeClr val="lt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54e6dda6d1_0_838: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897" name="Google Shape;1897;g54e6dda6d1_0_838: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b="1"/>
              <a:t>Key Messages</a:t>
            </a:r>
            <a:endParaRPr/>
          </a:p>
          <a:p>
            <a:pPr marL="0" lvl="0" indent="0" algn="l" rtl="0">
              <a:spcBef>
                <a:spcPts val="0"/>
              </a:spcBef>
              <a:spcAft>
                <a:spcPts val="0"/>
              </a:spcAft>
              <a:buClr>
                <a:schemeClr val="dk1"/>
              </a:buClr>
              <a:buSzPts val="1000"/>
              <a:buNone/>
            </a:pPr>
            <a:endParaRPr/>
          </a:p>
          <a:p>
            <a:pPr marL="171450" lvl="0" indent="-171450" algn="l" rtl="0">
              <a:spcBef>
                <a:spcPts val="0"/>
              </a:spcBef>
              <a:spcAft>
                <a:spcPts val="0"/>
              </a:spcAft>
              <a:buClr>
                <a:schemeClr val="dk1"/>
              </a:buClr>
              <a:buSzPts val="1000"/>
              <a:buFont typeface="Arial"/>
              <a:buChar char="•"/>
            </a:pPr>
            <a:r>
              <a:rPr lang="en-US"/>
              <a:t>We are the industry’s leader for empowering declarative developers with no- and low-code tools</a:t>
            </a:r>
            <a:endParaRPr/>
          </a:p>
          <a:p>
            <a:pPr marL="171450" lvl="0" indent="-171450" algn="l" rtl="0">
              <a:spcBef>
                <a:spcPts val="0"/>
              </a:spcBef>
              <a:spcAft>
                <a:spcPts val="0"/>
              </a:spcAft>
              <a:buClr>
                <a:schemeClr val="dk1"/>
              </a:buClr>
              <a:buSzPts val="1000"/>
              <a:buFont typeface="Arial"/>
              <a:buChar char="•"/>
            </a:pPr>
            <a:r>
              <a:rPr lang="en-US"/>
              <a:t>Business users are empowered with the Lightning Platform</a:t>
            </a:r>
            <a:endParaRPr/>
          </a:p>
          <a:p>
            <a:pPr marL="0" lvl="0" indent="0" algn="l" rtl="0">
              <a:spcBef>
                <a:spcPts val="0"/>
              </a:spcBef>
              <a:spcAft>
                <a:spcPts val="0"/>
              </a:spcAft>
              <a:buClr>
                <a:schemeClr val="dk1"/>
              </a:buClr>
              <a:buSzPts val="1000"/>
              <a:buNone/>
            </a:pPr>
            <a:endParaRPr b="1"/>
          </a:p>
          <a:p>
            <a:pPr marL="0" lvl="0" indent="0" algn="l" rtl="0">
              <a:spcBef>
                <a:spcPts val="0"/>
              </a:spcBef>
              <a:spcAft>
                <a:spcPts val="0"/>
              </a:spcAft>
              <a:buClr>
                <a:schemeClr val="dk1"/>
              </a:buClr>
              <a:buSzPts val="1000"/>
              <a:buNone/>
            </a:pPr>
            <a:r>
              <a:rPr lang="en-US" b="1"/>
              <a:t>Talk Track</a:t>
            </a:r>
            <a:br>
              <a:rPr lang="en-US"/>
            </a:br>
            <a:endParaRPr/>
          </a:p>
          <a:p>
            <a:pPr marL="171450" lvl="0" indent="-171450" algn="l" rtl="0">
              <a:spcBef>
                <a:spcPts val="0"/>
              </a:spcBef>
              <a:spcAft>
                <a:spcPts val="0"/>
              </a:spcAft>
              <a:buClr>
                <a:schemeClr val="dk1"/>
              </a:buClr>
              <a:buSzPts val="1000"/>
              <a:buFont typeface="Arial"/>
              <a:buChar char="•"/>
            </a:pPr>
            <a:r>
              <a:rPr lang="en-US"/>
              <a:t>The Lightning Platform has a whole host of tools for admins and business analysts to build apps without code for every layer of an app</a:t>
            </a:r>
            <a:endParaRPr/>
          </a:p>
          <a:p>
            <a:pPr marL="171450" lvl="0" indent="-171450" algn="l" rtl="0">
              <a:spcBef>
                <a:spcPts val="0"/>
              </a:spcBef>
              <a:spcAft>
                <a:spcPts val="0"/>
              </a:spcAft>
              <a:buClr>
                <a:schemeClr val="dk1"/>
              </a:buClr>
              <a:buSzPts val="1000"/>
              <a:buFont typeface="Arial"/>
              <a:buChar char="•"/>
            </a:pPr>
            <a:r>
              <a:rPr lang="en-US"/>
              <a:t>Schema Builder for creating and editing your data model</a:t>
            </a:r>
            <a:endParaRPr/>
          </a:p>
          <a:p>
            <a:pPr marL="171450" lvl="0" indent="-171450" algn="l" rtl="0">
              <a:spcBef>
                <a:spcPts val="0"/>
              </a:spcBef>
              <a:spcAft>
                <a:spcPts val="0"/>
              </a:spcAft>
              <a:buClr>
                <a:schemeClr val="dk1"/>
              </a:buClr>
              <a:buSzPts val="1000"/>
              <a:buFont typeface="Arial"/>
              <a:buChar char="•"/>
            </a:pPr>
            <a:r>
              <a:rPr lang="en-US"/>
              <a:t>Lightning Process Builder and Cloud Flow Designer to add rich business logic or ‘flows’ to your app</a:t>
            </a:r>
            <a:endParaRPr/>
          </a:p>
          <a:p>
            <a:pPr marL="171450" lvl="0" indent="-171450" algn="l" rtl="0">
              <a:spcBef>
                <a:spcPts val="0"/>
              </a:spcBef>
              <a:spcAft>
                <a:spcPts val="0"/>
              </a:spcAft>
              <a:buClr>
                <a:schemeClr val="dk1"/>
              </a:buClr>
              <a:buSzPts val="1000"/>
              <a:buFont typeface="Arial"/>
              <a:buChar char="•"/>
            </a:pPr>
            <a:r>
              <a:rPr lang="en-US"/>
              <a:t>Einstein Prediction Builder to bake intelligence into your app</a:t>
            </a:r>
            <a:endParaRPr/>
          </a:p>
          <a:p>
            <a:pPr marL="171450" lvl="0" indent="-171450" algn="l" rtl="0">
              <a:spcBef>
                <a:spcPts val="0"/>
              </a:spcBef>
              <a:spcAft>
                <a:spcPts val="0"/>
              </a:spcAft>
              <a:buClr>
                <a:schemeClr val="dk1"/>
              </a:buClr>
              <a:buSzPts val="1000"/>
              <a:buFont typeface="Arial"/>
              <a:buChar char="•"/>
            </a:pPr>
            <a:r>
              <a:rPr lang="en-US"/>
              <a:t>Lightning App and Community Builder help you optimize your user interface and experience</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r>
              <a:rPr lang="en-US" b="1"/>
              <a:t>Transition</a:t>
            </a:r>
            <a:br>
              <a:rPr lang="en-US"/>
            </a:br>
            <a:r>
              <a:rPr lang="en-US"/>
              <a:t>All of these tools, let your app dev teams focus on innovating fast, rather than just keeping the lights on</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60455627c2_0_0: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926" name="Google Shape;1926;g60455627c2_0_0: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b="1"/>
              <a:t>Transition</a:t>
            </a:r>
            <a:br>
              <a:rPr lang="en-US"/>
            </a:br>
            <a:r>
              <a:rPr lang="en-US">
                <a:solidFill>
                  <a:srgbClr val="000000"/>
                </a:solidFill>
              </a:rPr>
              <a:t>App builder, process builder, connect, flow, community builder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5bd133162c_0_2176: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931" name="Google Shape;1931;g5bd133162c_0_2176: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marR="0" lvl="0" indent="0" algn="l" rtl="0">
              <a:spcBef>
                <a:spcPts val="0"/>
              </a:spcBef>
              <a:spcAft>
                <a:spcPts val="0"/>
              </a:spcAft>
              <a:buClr>
                <a:schemeClr val="dk1"/>
              </a:buClr>
              <a:buSzPts val="1000"/>
              <a:buFont typeface="Arial"/>
              <a:buNone/>
            </a:pPr>
            <a:r>
              <a:rPr lang="en-US" sz="1000">
                <a:solidFill>
                  <a:schemeClr val="dk1"/>
                </a:solidFill>
              </a:rPr>
              <a:t>Many of you are familiar with app dev on the platform, and so you know it begins with objects</a:t>
            </a:r>
            <a:endParaRPr/>
          </a:p>
          <a:p>
            <a:pPr marL="0" marR="0" lvl="0" indent="0" algn="l" rtl="0">
              <a:spcBef>
                <a:spcPts val="0"/>
              </a:spcBef>
              <a:spcAft>
                <a:spcPts val="0"/>
              </a:spcAft>
              <a:buClr>
                <a:schemeClr val="dk1"/>
              </a:buClr>
              <a:buSzPts val="1000"/>
              <a:buFont typeface="Arial"/>
              <a:buNone/>
            </a:pPr>
            <a:r>
              <a:rPr lang="en-US" sz="1000">
                <a:solidFill>
                  <a:schemeClr val="dk1"/>
                </a:solidFill>
              </a:rPr>
              <a:t>We have standard objects, that come out-of-the-box ready to use and we have custom objects that you can build specific to your organization's needs</a:t>
            </a:r>
            <a:endParaRPr/>
          </a:p>
          <a:p>
            <a:pPr marL="0" marR="0" lvl="0" indent="0" algn="l" rtl="0">
              <a:spcBef>
                <a:spcPts val="0"/>
              </a:spcBef>
              <a:spcAft>
                <a:spcPts val="0"/>
              </a:spcAft>
              <a:buClr>
                <a:schemeClr val="dk1"/>
              </a:buClr>
              <a:buSzPts val="1000"/>
              <a:buFont typeface="Arial"/>
              <a:buNone/>
            </a:pPr>
            <a:r>
              <a:rPr lang="en-US" sz="1000">
                <a:solidFill>
                  <a:schemeClr val="dk1"/>
                </a:solidFill>
              </a:rPr>
              <a:t>That brings us to the question...</a:t>
            </a:r>
            <a:endParaRPr/>
          </a:p>
          <a:p>
            <a:pPr marL="0" marR="0" lvl="0" indent="0" algn="l" rtl="0">
              <a:spcBef>
                <a:spcPts val="0"/>
              </a:spcBef>
              <a:spcAft>
                <a:spcPts val="0"/>
              </a:spcAft>
              <a:buClr>
                <a:schemeClr val="dk1"/>
              </a:buClr>
              <a:buSzPts val="1000"/>
              <a:buFont typeface="Arial"/>
              <a:buNone/>
            </a:pPr>
            <a:endParaRPr sz="10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597ddb3168_0_1112: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053" name="Google Shape;2053;g597ddb3168_0_1112: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5bfb150c3c_1_5: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071" name="Google Shape;2071;g5bfb150c3c_1_5: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54e6dda6d1_0_48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54e6dda6d1_0_483: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5bfb150c3c_1_18: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078" name="Google Shape;2078;g5bfb150c3c_1_18: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a:t>Could you define the conference data model using a one-to-many relationship between Session and Speaker?</a:t>
            </a:r>
            <a:endParaRPr/>
          </a:p>
          <a:p>
            <a:pPr marL="0" lvl="0" indent="0" algn="l" rtl="0">
              <a:spcBef>
                <a:spcPts val="0"/>
              </a:spcBef>
              <a:spcAft>
                <a:spcPts val="0"/>
              </a:spcAft>
              <a:buClr>
                <a:schemeClr val="dk1"/>
              </a:buClr>
              <a:buSzPts val="1000"/>
              <a:buNone/>
            </a:pPr>
            <a:r>
              <a:rPr lang="en-US"/>
              <a:t>No! Because a speaker can have many sessions, but a session can also have many speakers: we need a many-to-many relationship.</a:t>
            </a:r>
            <a:endParaRPr/>
          </a:p>
        </p:txBody>
      </p:sp>
      <p:sp>
        <p:nvSpPr>
          <p:cNvPr id="2079" name="Google Shape;2079;g5bfb150c3c_1_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23</a:t>
            </a:fld>
            <a:endParaRPr sz="18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5bfb150c3c_1_27: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088" name="Google Shape;2088;g5bfb150c3c_1_27: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a:t>To model a many-to-many relationship you need to introduce a new object, called junction object. We call it Session_Speaker because it joins sessions and speakers. It may be useful to think about it as the "Booking" or "Assignment" object. To model the many-to-many relationship, you then define a one-to-many relationship between Session and Session_Speaker, and then between Speaker and Session_Speaker.</a:t>
            </a:r>
            <a:endParaRPr/>
          </a:p>
        </p:txBody>
      </p:sp>
      <p:sp>
        <p:nvSpPr>
          <p:cNvPr id="2089" name="Google Shape;2089;g5bfb150c3c_1_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24</a:t>
            </a:fld>
            <a:endParaRPr sz="18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5bfb150c3c_1_37: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099" name="Google Shape;2099;g5bfb150c3c_1_37: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5bfb150c3c_1_43: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106" name="Google Shape;2106;g5bfb150c3c_1_43: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5bfb150c3c_1_49: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113" name="Google Shape;2113;g5bfb150c3c_1_49: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a:t>HANDOVER TO AC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60455627c2_0_4: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60455627c2_0_4: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60455627c2_0_1054:notes"/>
          <p:cNvSpPr txBox="1">
            <a:spLocks noGrp="1"/>
          </p:cNvSpPr>
          <p:nvPr>
            <p:ph type="body" idx="1"/>
          </p:nvPr>
        </p:nvSpPr>
        <p:spPr>
          <a:xfrm>
            <a:off x="407987" y="4415790"/>
            <a:ext cx="6194400" cy="418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176" name="Google Shape;2176;g60455627c2_0_1054: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597ddb3168_0_1149: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184" name="Google Shape;2184;g597ddb3168_0_1149: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597ddb3168_0_1131: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200" name="Google Shape;2200;g597ddb3168_0_1131: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5bd133162c_0_28: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5bd133162c_0_28: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p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629" name="Google Shape;1629;p4:notes"/>
          <p:cNvSpPr txBox="1">
            <a:spLocks noGrp="1"/>
          </p:cNvSpPr>
          <p:nvPr>
            <p:ph type="body" idx="1"/>
          </p:nvPr>
        </p:nvSpPr>
        <p:spPr>
          <a:xfrm>
            <a:off x="407987" y="4415790"/>
            <a:ext cx="6194425"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b="1"/>
              <a:t>Key Message</a:t>
            </a:r>
            <a:endParaRPr/>
          </a:p>
          <a:p>
            <a:pPr marL="171450" lvl="0" indent="-171450" algn="l" rtl="0">
              <a:spcBef>
                <a:spcPts val="0"/>
              </a:spcBef>
              <a:spcAft>
                <a:spcPts val="0"/>
              </a:spcAft>
              <a:buClr>
                <a:schemeClr val="dk1"/>
              </a:buClr>
              <a:buSzPts val="1000"/>
              <a:buFont typeface="Arial"/>
              <a:buChar char="•"/>
            </a:pPr>
            <a:r>
              <a:rPr lang="en-US"/>
              <a:t>Companies need deeply relevant and personalized interaction across devices, channels and interactions</a:t>
            </a:r>
            <a:endParaRPr/>
          </a:p>
          <a:p>
            <a:pPr marL="171450" lvl="0" indent="-171450" algn="l" rtl="0">
              <a:spcBef>
                <a:spcPts val="0"/>
              </a:spcBef>
              <a:spcAft>
                <a:spcPts val="0"/>
              </a:spcAft>
              <a:buClr>
                <a:schemeClr val="dk1"/>
              </a:buClr>
              <a:buSzPts val="1000"/>
              <a:buFont typeface="Arial"/>
              <a:buChar char="•"/>
            </a:pPr>
            <a:r>
              <a:rPr lang="en-US"/>
              <a:t>The Customer Success Platform is how companies create a single view of their customer</a:t>
            </a:r>
            <a:endParaRPr/>
          </a:p>
          <a:p>
            <a:pPr marL="0" lvl="0" indent="0" algn="l" rtl="0">
              <a:spcBef>
                <a:spcPts val="0"/>
              </a:spcBef>
              <a:spcAft>
                <a:spcPts val="0"/>
              </a:spcAft>
              <a:buClr>
                <a:schemeClr val="dk1"/>
              </a:buClr>
              <a:buSzPts val="1000"/>
              <a:buNone/>
            </a:pPr>
            <a:endParaRPr b="1"/>
          </a:p>
          <a:p>
            <a:pPr marL="0" lvl="0" indent="0" algn="l" rtl="0">
              <a:spcBef>
                <a:spcPts val="0"/>
              </a:spcBef>
              <a:spcAft>
                <a:spcPts val="0"/>
              </a:spcAft>
              <a:buClr>
                <a:schemeClr val="dk1"/>
              </a:buClr>
              <a:buSzPts val="1000"/>
              <a:buNone/>
            </a:pPr>
            <a:r>
              <a:rPr lang="en-US" b="1"/>
              <a:t>Talk Track</a:t>
            </a:r>
            <a:br>
              <a:rPr lang="en-US"/>
            </a:br>
            <a:r>
              <a:rPr lang="en-US"/>
              <a:t>Our Customer Success Platform is how we help </a:t>
            </a:r>
            <a:r>
              <a:rPr lang="en-US" i="1"/>
              <a:t>our</a:t>
            </a:r>
            <a:r>
              <a:rPr lang="en-US"/>
              <a:t> customers succeed. We help connect companies to their customers across Sales, Service, Marketing, Commerce, and across every customer touchpoint.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5bd133162c_0_38: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5bd133162c_0_38: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5bd133162c_0_34: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5bd133162c_0_34: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5bd133162c_0_15: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5bd133162c_0_15: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97ddb3168_0_1166: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276" name="Google Shape;2276;g597ddb3168_0_1166: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5bd133162c_0_2650: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298" name="Google Shape;2298;g5bd133162c_0_2650: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b="1"/>
              <a:t>Key Messages</a:t>
            </a:r>
            <a:endParaRPr/>
          </a:p>
          <a:p>
            <a:pPr marL="0" lvl="0" indent="0" algn="l" rtl="0">
              <a:spcBef>
                <a:spcPts val="0"/>
              </a:spcBef>
              <a:spcAft>
                <a:spcPts val="0"/>
              </a:spcAft>
              <a:buClr>
                <a:schemeClr val="dk1"/>
              </a:buClr>
              <a:buSzPts val="1000"/>
              <a:buNone/>
            </a:pPr>
            <a:endParaRPr/>
          </a:p>
          <a:p>
            <a:pPr marL="171450" lvl="0" indent="-171450" algn="l" rtl="0">
              <a:spcBef>
                <a:spcPts val="0"/>
              </a:spcBef>
              <a:spcAft>
                <a:spcPts val="0"/>
              </a:spcAft>
              <a:buClr>
                <a:schemeClr val="dk1"/>
              </a:buClr>
              <a:buSzPts val="1000"/>
              <a:buFont typeface="Arial"/>
              <a:buChar char="•"/>
            </a:pPr>
            <a:r>
              <a:rPr lang="en-US"/>
              <a:t>The Lightning Platform has a rich suite of tools to empower programmatic developers to be their best and most productive</a:t>
            </a:r>
            <a:endParaRPr/>
          </a:p>
          <a:p>
            <a:pPr marL="0" lvl="0" indent="0" algn="l" rtl="0">
              <a:spcBef>
                <a:spcPts val="0"/>
              </a:spcBef>
              <a:spcAft>
                <a:spcPts val="0"/>
              </a:spcAft>
              <a:buClr>
                <a:schemeClr val="dk1"/>
              </a:buClr>
              <a:buSzPts val="1000"/>
              <a:buNone/>
            </a:pPr>
            <a:endParaRPr b="1"/>
          </a:p>
          <a:p>
            <a:pPr marL="0" lvl="0" indent="0" algn="l" rtl="0">
              <a:spcBef>
                <a:spcPts val="0"/>
              </a:spcBef>
              <a:spcAft>
                <a:spcPts val="0"/>
              </a:spcAft>
              <a:buClr>
                <a:schemeClr val="dk1"/>
              </a:buClr>
              <a:buSzPts val="1000"/>
              <a:buNone/>
            </a:pPr>
            <a:r>
              <a:rPr lang="en-US" b="1"/>
              <a:t>Talk Track</a:t>
            </a:r>
            <a:br>
              <a:rPr lang="en-US"/>
            </a:br>
            <a:endParaRPr/>
          </a:p>
          <a:p>
            <a:pPr marL="171450" lvl="0" indent="-171450" algn="l" rtl="0">
              <a:spcBef>
                <a:spcPts val="0"/>
              </a:spcBef>
              <a:spcAft>
                <a:spcPts val="0"/>
              </a:spcAft>
              <a:buClr>
                <a:schemeClr val="dk1"/>
              </a:buClr>
              <a:buSzPts val="1000"/>
              <a:buFont typeface="Arial"/>
              <a:buChar char="•"/>
            </a:pPr>
            <a:r>
              <a:rPr lang="en-US"/>
              <a:t>You can extend the power of the Lightning Platform with a suite of powerful tools for pro devs</a:t>
            </a:r>
            <a:endParaRPr/>
          </a:p>
          <a:p>
            <a:pPr marL="171450" lvl="0" indent="-171450" algn="l" rtl="0">
              <a:spcBef>
                <a:spcPts val="0"/>
              </a:spcBef>
              <a:spcAft>
                <a:spcPts val="0"/>
              </a:spcAft>
              <a:buClr>
                <a:schemeClr val="dk1"/>
              </a:buClr>
              <a:buSzPts val="1000"/>
              <a:buFont typeface="Arial"/>
              <a:buChar char="•"/>
            </a:pPr>
            <a:r>
              <a:rPr lang="en-US"/>
              <a:t>Salesforce DX has reimagined the building, testing and deployment of apps on Salesforce through source-driven development</a:t>
            </a:r>
            <a:endParaRPr/>
          </a:p>
          <a:p>
            <a:pPr marL="171450" lvl="0" indent="-171450" algn="l" rtl="0">
              <a:spcBef>
                <a:spcPts val="0"/>
              </a:spcBef>
              <a:spcAft>
                <a:spcPts val="0"/>
              </a:spcAft>
              <a:buClr>
                <a:schemeClr val="dk1"/>
              </a:buClr>
              <a:buSzPts val="1000"/>
              <a:buFont typeface="Arial"/>
              <a:buChar char="•"/>
            </a:pPr>
            <a:r>
              <a:rPr lang="en-US"/>
              <a:t>And Heroku lets developers build in any modern language and comes with it’s own extensible ecosystem of developer productivity add-ons</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r>
              <a:rPr lang="en-US" b="1"/>
              <a:t>Transition</a:t>
            </a:r>
            <a:br>
              <a:rPr lang="en-US"/>
            </a:br>
            <a:r>
              <a:rPr lang="en-US"/>
              <a:t>Onto Salesforce DX…</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p:cNvGrpSpPr/>
        <p:nvPr/>
      </p:nvGrpSpPr>
      <p:grpSpPr>
        <a:xfrm>
          <a:off x="0" y="0"/>
          <a:ext cx="0" cy="0"/>
          <a:chOff x="0" y="0"/>
          <a:chExt cx="0" cy="0"/>
        </a:xfrm>
      </p:grpSpPr>
      <p:sp>
        <p:nvSpPr>
          <p:cNvPr id="2332" name="Google Shape;2332;g5bfb150c3c_3_3562: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333" name="Google Shape;2333;g5bfb150c3c_3_3562: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597ddb3168_0_1189: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346" name="Google Shape;2346;g597ddb3168_0_1189: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5bfc0dc1b7_0_2634: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5bfc0dc1b7_0_2634: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54e6dda6d1_0_489: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364" name="Google Shape;2364;g54e6dda6d1_0_489: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60455627c2_0_1474:notes"/>
          <p:cNvSpPr txBox="1">
            <a:spLocks noGrp="1"/>
          </p:cNvSpPr>
          <p:nvPr>
            <p:ph type="body" idx="1"/>
          </p:nvPr>
        </p:nvSpPr>
        <p:spPr>
          <a:xfrm>
            <a:off x="407987" y="4415790"/>
            <a:ext cx="6194400" cy="418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64" name="Google Shape;1864;g60455627c2_0_147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54e6dda6d1_0_83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897" name="Google Shape;1897;g54e6dda6d1_0_838: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b="1"/>
              <a:t>Key Messages</a:t>
            </a:r>
            <a:endParaRPr/>
          </a:p>
          <a:p>
            <a:pPr marL="0" lvl="0" indent="0" algn="l" rtl="0">
              <a:spcBef>
                <a:spcPts val="0"/>
              </a:spcBef>
              <a:spcAft>
                <a:spcPts val="0"/>
              </a:spcAft>
              <a:buClr>
                <a:schemeClr val="dk1"/>
              </a:buClr>
              <a:buSzPts val="1000"/>
              <a:buNone/>
            </a:pPr>
            <a:endParaRPr/>
          </a:p>
          <a:p>
            <a:pPr marL="171450" lvl="0" indent="-171450" algn="l" rtl="0">
              <a:spcBef>
                <a:spcPts val="0"/>
              </a:spcBef>
              <a:spcAft>
                <a:spcPts val="0"/>
              </a:spcAft>
              <a:buClr>
                <a:schemeClr val="dk1"/>
              </a:buClr>
              <a:buSzPts val="1000"/>
              <a:buFont typeface="Arial"/>
              <a:buChar char="•"/>
            </a:pPr>
            <a:r>
              <a:rPr lang="en-US"/>
              <a:t>We are the industry’s leader for empowering declarative developers with no- and low-code tools</a:t>
            </a:r>
            <a:endParaRPr/>
          </a:p>
          <a:p>
            <a:pPr marL="171450" lvl="0" indent="-171450" algn="l" rtl="0">
              <a:spcBef>
                <a:spcPts val="0"/>
              </a:spcBef>
              <a:spcAft>
                <a:spcPts val="0"/>
              </a:spcAft>
              <a:buClr>
                <a:schemeClr val="dk1"/>
              </a:buClr>
              <a:buSzPts val="1000"/>
              <a:buFont typeface="Arial"/>
              <a:buChar char="•"/>
            </a:pPr>
            <a:r>
              <a:rPr lang="en-US"/>
              <a:t>Business users are empowered with the Lightning Platform</a:t>
            </a:r>
            <a:endParaRPr/>
          </a:p>
          <a:p>
            <a:pPr marL="0" lvl="0" indent="0" algn="l" rtl="0">
              <a:spcBef>
                <a:spcPts val="0"/>
              </a:spcBef>
              <a:spcAft>
                <a:spcPts val="0"/>
              </a:spcAft>
              <a:buClr>
                <a:schemeClr val="dk1"/>
              </a:buClr>
              <a:buSzPts val="1000"/>
              <a:buNone/>
            </a:pPr>
            <a:endParaRPr b="1"/>
          </a:p>
          <a:p>
            <a:pPr marL="0" lvl="0" indent="0" algn="l" rtl="0">
              <a:spcBef>
                <a:spcPts val="0"/>
              </a:spcBef>
              <a:spcAft>
                <a:spcPts val="0"/>
              </a:spcAft>
              <a:buClr>
                <a:schemeClr val="dk1"/>
              </a:buClr>
              <a:buSzPts val="1000"/>
              <a:buNone/>
            </a:pPr>
            <a:r>
              <a:rPr lang="en-US" b="1"/>
              <a:t>Talk Track</a:t>
            </a:r>
            <a:br>
              <a:rPr lang="en-US"/>
            </a:br>
            <a:endParaRPr/>
          </a:p>
          <a:p>
            <a:pPr marL="171450" lvl="0" indent="-171450" algn="l" rtl="0">
              <a:spcBef>
                <a:spcPts val="0"/>
              </a:spcBef>
              <a:spcAft>
                <a:spcPts val="0"/>
              </a:spcAft>
              <a:buClr>
                <a:schemeClr val="dk1"/>
              </a:buClr>
              <a:buSzPts val="1000"/>
              <a:buFont typeface="Arial"/>
              <a:buChar char="•"/>
            </a:pPr>
            <a:r>
              <a:rPr lang="en-US"/>
              <a:t>The Lightning Platform has a whole host of tools for admins and business analysts to build apps without code for every layer of an app</a:t>
            </a:r>
            <a:endParaRPr/>
          </a:p>
          <a:p>
            <a:pPr marL="171450" lvl="0" indent="-171450" algn="l" rtl="0">
              <a:spcBef>
                <a:spcPts val="0"/>
              </a:spcBef>
              <a:spcAft>
                <a:spcPts val="0"/>
              </a:spcAft>
              <a:buClr>
                <a:schemeClr val="dk1"/>
              </a:buClr>
              <a:buSzPts val="1000"/>
              <a:buFont typeface="Arial"/>
              <a:buChar char="•"/>
            </a:pPr>
            <a:r>
              <a:rPr lang="en-US"/>
              <a:t>Schema Builder for creating and editing your data model</a:t>
            </a:r>
            <a:endParaRPr/>
          </a:p>
          <a:p>
            <a:pPr marL="171450" lvl="0" indent="-171450" algn="l" rtl="0">
              <a:spcBef>
                <a:spcPts val="0"/>
              </a:spcBef>
              <a:spcAft>
                <a:spcPts val="0"/>
              </a:spcAft>
              <a:buClr>
                <a:schemeClr val="dk1"/>
              </a:buClr>
              <a:buSzPts val="1000"/>
              <a:buFont typeface="Arial"/>
              <a:buChar char="•"/>
            </a:pPr>
            <a:r>
              <a:rPr lang="en-US"/>
              <a:t>Lightning Process Builder and Cloud Flow Designer to add rich business logic or ‘flows’ to your app</a:t>
            </a:r>
            <a:endParaRPr/>
          </a:p>
          <a:p>
            <a:pPr marL="171450" lvl="0" indent="-171450" algn="l" rtl="0">
              <a:spcBef>
                <a:spcPts val="0"/>
              </a:spcBef>
              <a:spcAft>
                <a:spcPts val="0"/>
              </a:spcAft>
              <a:buClr>
                <a:schemeClr val="dk1"/>
              </a:buClr>
              <a:buSzPts val="1000"/>
              <a:buFont typeface="Arial"/>
              <a:buChar char="•"/>
            </a:pPr>
            <a:r>
              <a:rPr lang="en-US"/>
              <a:t>Einstein Prediction Builder to bake intelligence into your app</a:t>
            </a:r>
            <a:endParaRPr/>
          </a:p>
          <a:p>
            <a:pPr marL="171450" lvl="0" indent="-171450" algn="l" rtl="0">
              <a:spcBef>
                <a:spcPts val="0"/>
              </a:spcBef>
              <a:spcAft>
                <a:spcPts val="0"/>
              </a:spcAft>
              <a:buClr>
                <a:schemeClr val="dk1"/>
              </a:buClr>
              <a:buSzPts val="1000"/>
              <a:buFont typeface="Arial"/>
              <a:buChar char="•"/>
            </a:pPr>
            <a:r>
              <a:rPr lang="en-US"/>
              <a:t>Lightning App and Community Builder help you optimize your user interface and experience</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r>
              <a:rPr lang="en-US" b="1"/>
              <a:t>Transition</a:t>
            </a:r>
            <a:br>
              <a:rPr lang="en-US"/>
            </a:br>
            <a:r>
              <a:rPr lang="en-US"/>
              <a:t>All of these tools, let your app dev teams focus on innovating fast, rather than just keeping the lights on</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p:txBody>
      </p:sp>
    </p:spTree>
    <p:extLst>
      <p:ext uri="{BB962C8B-B14F-4D97-AF65-F5344CB8AC3E}">
        <p14:creationId xmlns:p14="http://schemas.microsoft.com/office/powerpoint/2010/main" val="1302860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54e6dda6d1_0_929: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639" name="Google Shape;1639;g54e6dda6d1_0_929: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b="1"/>
              <a:t>Key Messages</a:t>
            </a:r>
            <a:endParaRPr/>
          </a:p>
          <a:p>
            <a:pPr marL="0" lvl="0" indent="0" algn="l" rtl="0">
              <a:spcBef>
                <a:spcPts val="0"/>
              </a:spcBef>
              <a:spcAft>
                <a:spcPts val="0"/>
              </a:spcAft>
              <a:buClr>
                <a:schemeClr val="dk1"/>
              </a:buClr>
              <a:buSzPts val="1000"/>
              <a:buNone/>
            </a:pPr>
            <a:endParaRPr/>
          </a:p>
          <a:p>
            <a:pPr marL="171450" lvl="0" indent="-171450" algn="l" rtl="0">
              <a:spcBef>
                <a:spcPts val="0"/>
              </a:spcBef>
              <a:spcAft>
                <a:spcPts val="0"/>
              </a:spcAft>
              <a:buClr>
                <a:schemeClr val="dk1"/>
              </a:buClr>
              <a:buSzPts val="1000"/>
              <a:buFont typeface="Arial"/>
              <a:buChar char="•"/>
            </a:pPr>
            <a:r>
              <a:rPr lang="en-US"/>
              <a:t>Building engaging, secure and functional apps in today’s changing environment is hard</a:t>
            </a:r>
            <a:endParaRPr/>
          </a:p>
          <a:p>
            <a:pPr marL="171450" lvl="0" indent="-171450" algn="l" rtl="0">
              <a:spcBef>
                <a:spcPts val="0"/>
              </a:spcBef>
              <a:spcAft>
                <a:spcPts val="0"/>
              </a:spcAft>
              <a:buClr>
                <a:schemeClr val="dk1"/>
              </a:buClr>
              <a:buSzPts val="1000"/>
              <a:buFont typeface="Arial"/>
              <a:buChar char="•"/>
            </a:pPr>
            <a:r>
              <a:rPr lang="en-US"/>
              <a:t>We have done so much work for you already, so you don’t have to</a:t>
            </a:r>
            <a:endParaRPr/>
          </a:p>
          <a:p>
            <a:pPr marL="0" lvl="0" indent="0" algn="l" rtl="0">
              <a:spcBef>
                <a:spcPts val="0"/>
              </a:spcBef>
              <a:spcAft>
                <a:spcPts val="0"/>
              </a:spcAft>
              <a:buClr>
                <a:schemeClr val="dk1"/>
              </a:buClr>
              <a:buSzPts val="1000"/>
              <a:buNone/>
            </a:pPr>
            <a:endParaRPr b="1"/>
          </a:p>
          <a:p>
            <a:pPr marL="0" lvl="0" indent="0" algn="l" rtl="0">
              <a:spcBef>
                <a:spcPts val="0"/>
              </a:spcBef>
              <a:spcAft>
                <a:spcPts val="0"/>
              </a:spcAft>
              <a:buClr>
                <a:schemeClr val="dk1"/>
              </a:buClr>
              <a:buSzPts val="1000"/>
              <a:buNone/>
            </a:pPr>
            <a:r>
              <a:rPr lang="en-US" b="1"/>
              <a:t>Talk Track</a:t>
            </a:r>
            <a:br>
              <a:rPr lang="en-US"/>
            </a:br>
            <a:endParaRPr/>
          </a:p>
          <a:p>
            <a:pPr marL="171450" lvl="0" indent="-171450" algn="l" rtl="0">
              <a:spcBef>
                <a:spcPts val="0"/>
              </a:spcBef>
              <a:spcAft>
                <a:spcPts val="0"/>
              </a:spcAft>
              <a:buClr>
                <a:schemeClr val="dk1"/>
              </a:buClr>
              <a:buSzPts val="1000"/>
              <a:buFont typeface="Arial"/>
              <a:buChar char="•"/>
            </a:pPr>
            <a:r>
              <a:rPr lang="en-US"/>
              <a:t>The Lightning Platform simplifies app dev by abstracting a lot of code and complexity.</a:t>
            </a:r>
            <a:endParaRPr/>
          </a:p>
          <a:p>
            <a:pPr marL="171450" lvl="0" indent="-171450" algn="l" rtl="0">
              <a:spcBef>
                <a:spcPts val="0"/>
              </a:spcBef>
              <a:spcAft>
                <a:spcPts val="0"/>
              </a:spcAft>
              <a:buClr>
                <a:schemeClr val="dk1"/>
              </a:buClr>
              <a:buSzPts val="1000"/>
              <a:buFont typeface="Arial"/>
              <a:buChar char="•"/>
            </a:pPr>
            <a:r>
              <a:rPr lang="en-US"/>
              <a:t>Services like identity, collaboration, workflow automation, AI, mobility search and so on, just come standard with any app you build on the Lightning Platform</a:t>
            </a:r>
            <a:endParaRPr/>
          </a:p>
          <a:p>
            <a:pPr marL="171450" lvl="0" indent="-171450" algn="l" rtl="0">
              <a:spcBef>
                <a:spcPts val="0"/>
              </a:spcBef>
              <a:spcAft>
                <a:spcPts val="0"/>
              </a:spcAft>
              <a:buClr>
                <a:schemeClr val="dk1"/>
              </a:buClr>
              <a:buSzPts val="1000"/>
              <a:buFont typeface="Arial"/>
              <a:buChar char="•"/>
            </a:pPr>
            <a:r>
              <a:rPr lang="en-US"/>
              <a:t>Why build every piece of functionality from scratch when we’ve already done so much of the work for you?</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r>
              <a:rPr lang="en-US" b="1"/>
              <a:t>Transition</a:t>
            </a:r>
            <a:br>
              <a:rPr lang="en-US"/>
            </a:br>
            <a:r>
              <a:rPr lang="en-US"/>
              <a:t>This is what makes app dev on Salesforce easy.</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60455627c2_0_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60455627c2_0_4:notes"/>
          <p:cNvSpPr txBox="1">
            <a:spLocks noGrp="1"/>
          </p:cNvSpPr>
          <p:nvPr>
            <p:ph type="body" idx="1"/>
          </p:nvPr>
        </p:nvSpPr>
        <p:spPr>
          <a:xfrm>
            <a:off x="407987" y="4415790"/>
            <a:ext cx="61944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750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p12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2369" name="Google Shape;2369;p121:notes"/>
          <p:cNvSpPr txBox="1">
            <a:spLocks noGrp="1"/>
          </p:cNvSpPr>
          <p:nvPr>
            <p:ph type="body" idx="1"/>
          </p:nvPr>
        </p:nvSpPr>
        <p:spPr>
          <a:xfrm>
            <a:off x="407987" y="4415790"/>
            <a:ext cx="6194425"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r>
              <a:rPr lang="en-US" b="1"/>
              <a:t>Key Messages</a:t>
            </a:r>
            <a:endParaRPr/>
          </a:p>
          <a:p>
            <a:pPr marL="0" lvl="0" indent="0" algn="l" rtl="0">
              <a:spcBef>
                <a:spcPts val="0"/>
              </a:spcBef>
              <a:spcAft>
                <a:spcPts val="0"/>
              </a:spcAft>
              <a:buClr>
                <a:schemeClr val="dk1"/>
              </a:buClr>
              <a:buSzPts val="1000"/>
              <a:buNone/>
            </a:pPr>
            <a:endParaRPr/>
          </a:p>
          <a:p>
            <a:pPr marL="171450" lvl="0" indent="-171450" algn="l" rtl="0">
              <a:spcBef>
                <a:spcPts val="0"/>
              </a:spcBef>
              <a:spcAft>
                <a:spcPts val="0"/>
              </a:spcAft>
              <a:buClr>
                <a:schemeClr val="dk1"/>
              </a:buClr>
              <a:buSzPts val="1000"/>
              <a:buFont typeface="Arial"/>
              <a:buChar char="•"/>
            </a:pPr>
            <a:r>
              <a:rPr lang="en-US"/>
              <a:t>Heroku lets you easily extend what you already have built on Salesforce</a:t>
            </a:r>
            <a:endParaRPr/>
          </a:p>
          <a:p>
            <a:pPr marL="171450" lvl="0" indent="-171450" algn="l" rtl="0">
              <a:spcBef>
                <a:spcPts val="0"/>
              </a:spcBef>
              <a:spcAft>
                <a:spcPts val="0"/>
              </a:spcAft>
              <a:buClr>
                <a:schemeClr val="dk1"/>
              </a:buClr>
              <a:buSzPts val="1000"/>
              <a:buFont typeface="Arial"/>
              <a:buChar char="•"/>
            </a:pPr>
            <a:r>
              <a:rPr lang="en-US"/>
              <a:t>Heroku reigns supreme for web-scale apps that help complete your 360-degree view of the customer</a:t>
            </a:r>
            <a:endParaRPr/>
          </a:p>
          <a:p>
            <a:pPr marL="0" lvl="0" indent="0" algn="l" rtl="0">
              <a:spcBef>
                <a:spcPts val="0"/>
              </a:spcBef>
              <a:spcAft>
                <a:spcPts val="0"/>
              </a:spcAft>
              <a:buClr>
                <a:schemeClr val="dk1"/>
              </a:buClr>
              <a:buSzPts val="1000"/>
              <a:buNone/>
            </a:pPr>
            <a:endParaRPr b="1"/>
          </a:p>
          <a:p>
            <a:pPr marL="0" lvl="0" indent="0" algn="l" rtl="0">
              <a:spcBef>
                <a:spcPts val="0"/>
              </a:spcBef>
              <a:spcAft>
                <a:spcPts val="0"/>
              </a:spcAft>
              <a:buClr>
                <a:schemeClr val="dk1"/>
              </a:buClr>
              <a:buSzPts val="1000"/>
              <a:buNone/>
            </a:pPr>
            <a:r>
              <a:rPr lang="en-US" b="1"/>
              <a:t>Talk Track</a:t>
            </a:r>
            <a:br>
              <a:rPr lang="en-US"/>
            </a:br>
            <a:endParaRPr/>
          </a:p>
          <a:p>
            <a:pPr marL="171450" lvl="0" indent="-171450" algn="l" rtl="0">
              <a:spcBef>
                <a:spcPts val="0"/>
              </a:spcBef>
              <a:spcAft>
                <a:spcPts val="0"/>
              </a:spcAft>
              <a:buClr>
                <a:schemeClr val="dk1"/>
              </a:buClr>
              <a:buSzPts val="1000"/>
              <a:buFont typeface="Arial"/>
              <a:buChar char="•"/>
            </a:pPr>
            <a:r>
              <a:rPr lang="en-US"/>
              <a:t>If you’re looking to give your development team complete flexibility in their app dev process, we have Heroku</a:t>
            </a:r>
            <a:endParaRPr/>
          </a:p>
          <a:p>
            <a:pPr marL="171450" lvl="0" indent="-171450" algn="l" rtl="0">
              <a:spcBef>
                <a:spcPts val="0"/>
              </a:spcBef>
              <a:spcAft>
                <a:spcPts val="0"/>
              </a:spcAft>
              <a:buClr>
                <a:schemeClr val="dk1"/>
              </a:buClr>
              <a:buSzPts val="1000"/>
              <a:buFont typeface="Arial"/>
              <a:buChar char="•"/>
            </a:pPr>
            <a:r>
              <a:rPr lang="en-US"/>
              <a:t>Heroku lets developers build apps in the languages and frameworks they know and love</a:t>
            </a:r>
            <a:endParaRPr/>
          </a:p>
          <a:p>
            <a:pPr marL="171450" lvl="0" indent="-171450" algn="l" rtl="0">
              <a:spcBef>
                <a:spcPts val="0"/>
              </a:spcBef>
              <a:spcAft>
                <a:spcPts val="0"/>
              </a:spcAft>
              <a:buClr>
                <a:schemeClr val="dk1"/>
              </a:buClr>
              <a:buSzPts val="1000"/>
              <a:buFont typeface="Arial"/>
              <a:buChar char="•"/>
            </a:pPr>
            <a:r>
              <a:rPr lang="en-US"/>
              <a:t>Any app built in Heroku can be instantly connected to Salesforce through Heroku Connect, ensuring the 360-degree view of your customer is maintained and built upon</a:t>
            </a:r>
            <a:endParaRPr/>
          </a:p>
          <a:p>
            <a:pPr marL="171450" lvl="0" indent="-171450" algn="l" rtl="0">
              <a:spcBef>
                <a:spcPts val="0"/>
              </a:spcBef>
              <a:spcAft>
                <a:spcPts val="0"/>
              </a:spcAft>
              <a:buClr>
                <a:schemeClr val="dk1"/>
              </a:buClr>
              <a:buSzPts val="1000"/>
              <a:buFont typeface="Arial"/>
              <a:buChar char="•"/>
            </a:pPr>
            <a:r>
              <a:rPr lang="en-US"/>
              <a:t>Heroku has all of the enterprise-grade security you’d expect from Salesforce, letting your IT team ensure the development of highly secure and compliant apps across industries</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r>
              <a:rPr lang="en-US" b="1"/>
              <a:t>Transition</a:t>
            </a:r>
            <a:br>
              <a:rPr lang="en-US"/>
            </a:br>
            <a:r>
              <a:rPr lang="en-US"/>
              <a:t>So that’s a little about, what’s in the Lightning Platform…</a:t>
            </a:r>
            <a:endParaRPr/>
          </a:p>
          <a:p>
            <a:pPr marL="0" lvl="0" indent="0" algn="l" rtl="0">
              <a:spcBef>
                <a:spcPts val="0"/>
              </a:spcBef>
              <a:spcAft>
                <a:spcPts val="0"/>
              </a:spcAft>
              <a:buClr>
                <a:schemeClr val="dk1"/>
              </a:buClr>
              <a:buSzPts val="1000"/>
              <a:buNone/>
            </a:pPr>
            <a:endParaRPr/>
          </a:p>
          <a:p>
            <a:pPr marL="0" lvl="0" indent="0" algn="l" rtl="0">
              <a:spcBef>
                <a:spcPts val="0"/>
              </a:spcBef>
              <a:spcAft>
                <a:spcPts val="0"/>
              </a:spcAft>
              <a:buClr>
                <a:schemeClr val="dk1"/>
              </a:buClr>
              <a:buSzPts val="10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54e6dda6d1_0_740:notes"/>
          <p:cNvSpPr>
            <a:spLocks noGrp="1" noRot="1" noChangeAspect="1"/>
          </p:cNvSpPr>
          <p:nvPr>
            <p:ph type="sldImg" idx="2"/>
          </p:nvPr>
        </p:nvSpPr>
        <p:spPr>
          <a:xfrm>
            <a:off x="407988" y="696913"/>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690" name="Google Shape;1690;g54e6dda6d1_0_740:notes"/>
          <p:cNvSpPr txBox="1">
            <a:spLocks noGrp="1"/>
          </p:cNvSpPr>
          <p:nvPr>
            <p:ph type="body" idx="1"/>
          </p:nvPr>
        </p:nvSpPr>
        <p:spPr>
          <a:xfrm>
            <a:off x="407987" y="4415790"/>
            <a:ext cx="61944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0.jp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1.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jp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3.jp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4.jp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7.jpg"/><Relationship Id="rId1" Type="http://schemas.openxmlformats.org/officeDocument/2006/relationships/slideMaster" Target="../slideMasters/slideMaster3.xml"/><Relationship Id="rId4" Type="http://schemas.openxmlformats.org/officeDocument/2006/relationships/image" Target="../media/image98.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9.jp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0.jp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1.jp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2.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1.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3.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4.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Master" Target="../slideMasters/slideMaster3.xml"/><Relationship Id="rId5" Type="http://schemas.openxmlformats.org/officeDocument/2006/relationships/image" Target="../media/image109.png"/><Relationship Id="rId4" Type="http://schemas.openxmlformats.org/officeDocument/2006/relationships/image" Target="../media/image10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0.jp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1.png"/><Relationship Id="rId1" Type="http://schemas.openxmlformats.org/officeDocument/2006/relationships/slideMaster" Target="../slideMasters/slideMaster3.xml"/><Relationship Id="rId4" Type="http://schemas.openxmlformats.org/officeDocument/2006/relationships/image" Target="../media/image10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2.jp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Master" Target="../slideMasters/slideMaster3.xml"/><Relationship Id="rId4" Type="http://schemas.openxmlformats.org/officeDocument/2006/relationships/image" Target="../media/image52.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3.jp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18.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2.jp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0.jp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1.jp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2.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3.jp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jp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4.jp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5.jp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5.jp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26.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29.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0.jp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jp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1.jp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3.jpg"/><Relationship Id="rId1" Type="http://schemas.openxmlformats.org/officeDocument/2006/relationships/slideMaster" Target="../slideMasters/slideMaster3.xml"/><Relationship Id="rId6" Type="http://schemas.openxmlformats.org/officeDocument/2006/relationships/image" Target="../media/image134.png"/><Relationship Id="rId5" Type="http://schemas.openxmlformats.org/officeDocument/2006/relationships/image" Target="../media/image118.png"/><Relationship Id="rId4" Type="http://schemas.openxmlformats.org/officeDocument/2006/relationships/image" Target="../media/image117.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18.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7.jpg"/><Relationship Id="rId1" Type="http://schemas.openxmlformats.org/officeDocument/2006/relationships/slideMaster" Target="../slideMasters/slideMaster3.xml"/><Relationship Id="rId4" Type="http://schemas.openxmlformats.org/officeDocument/2006/relationships/image" Target="../media/image3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9.jp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g"/><Relationship Id="rId1" Type="http://schemas.openxmlformats.org/officeDocument/2006/relationships/slideMaster" Target="../slideMasters/slideMaster3.xml"/><Relationship Id="rId4" Type="http://schemas.openxmlformats.org/officeDocument/2006/relationships/image" Target="../media/image8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31.jp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 Id="rId9"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Master" Target="../slideMasters/slideMaster1.xml"/><Relationship Id="rId5" Type="http://schemas.openxmlformats.org/officeDocument/2006/relationships/image" Target="../media/image52.png"/><Relationship Id="rId4" Type="http://schemas.openxmlformats.org/officeDocument/2006/relationships/image" Target="../media/image55.jp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2.png"/><Relationship Id="rId4" Type="http://schemas.openxmlformats.org/officeDocument/2006/relationships/image" Target="../media/image6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Master" Target="../slideMasters/slideMaster1.xml"/><Relationship Id="rId4" Type="http://schemas.openxmlformats.org/officeDocument/2006/relationships/image" Target="../media/image5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2.png"/><Relationship Id="rId7" Type="http://schemas.openxmlformats.org/officeDocument/2006/relationships/image" Target="../media/image70.png"/><Relationship Id="rId2" Type="http://schemas.openxmlformats.org/officeDocument/2006/relationships/image" Target="../media/image67.jp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69.png"/><Relationship Id="rId4" Type="http://schemas.openxmlformats.org/officeDocument/2006/relationships/image" Target="../media/image6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2.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4.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5.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7.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8.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9.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1.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Master" Target="../slideMasters/slideMaster2.xml"/><Relationship Id="rId4" Type="http://schemas.openxmlformats.org/officeDocument/2006/relationships/image" Target="../media/image85.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7.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 - Basic - Title Only">
  <p:cSld name="D - Basic">
    <p:bg>
      <p:bgPr>
        <a:solidFill>
          <a:schemeClr val="lt1"/>
        </a:solidFill>
        <a:effectLst/>
      </p:bgPr>
    </p:bg>
    <p:spTree>
      <p:nvGrpSpPr>
        <p:cNvPr id="1" name="Shape 29"/>
        <p:cNvGrpSpPr/>
        <p:nvPr/>
      </p:nvGrpSpPr>
      <p:grpSpPr>
        <a:xfrm>
          <a:off x="0" y="0"/>
          <a:ext cx="0" cy="0"/>
          <a:chOff x="0" y="0"/>
          <a:chExt cx="0" cy="0"/>
        </a:xfrm>
      </p:grpSpPr>
      <p:sp>
        <p:nvSpPr>
          <p:cNvPr id="30" name="Google Shape;30;p2"/>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31" name="Google Shape;31;p2"/>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1 - Scene Left - Mountain">
  <p:cSld name="D - Basic_1_1_1_1_1_1_1_1_1">
    <p:bg>
      <p:bgPr>
        <a:solidFill>
          <a:schemeClr val="lt1"/>
        </a:solidFill>
        <a:effectLst/>
      </p:bgPr>
    </p:bg>
    <p:spTree>
      <p:nvGrpSpPr>
        <p:cNvPr id="1" name="Shape 80"/>
        <p:cNvGrpSpPr/>
        <p:nvPr/>
      </p:nvGrpSpPr>
      <p:grpSpPr>
        <a:xfrm>
          <a:off x="0" y="0"/>
          <a:ext cx="0" cy="0"/>
          <a:chOff x="0" y="0"/>
          <a:chExt cx="0" cy="0"/>
        </a:xfrm>
      </p:grpSpPr>
      <p:pic>
        <p:nvPicPr>
          <p:cNvPr id="81" name="Google Shape;81;p11"/>
          <p:cNvPicPr preferRelativeResize="0"/>
          <p:nvPr/>
        </p:nvPicPr>
        <p:blipFill rotWithShape="1">
          <a:blip r:embed="rId2">
            <a:alphaModFix/>
          </a:blip>
          <a:srcRect/>
          <a:stretch/>
        </p:blipFill>
        <p:spPr>
          <a:xfrm>
            <a:off x="4" y="16776"/>
            <a:ext cx="12185637" cy="6854425"/>
          </a:xfrm>
          <a:prstGeom prst="rect">
            <a:avLst/>
          </a:prstGeom>
          <a:solidFill>
            <a:srgbClr val="032E61"/>
          </a:solidFill>
          <a:ln>
            <a:noFill/>
          </a:ln>
          <a:effectLst>
            <a:outerShdw blurRad="50800" dist="12700" dir="16200000" rotWithShape="0">
              <a:srgbClr val="000000">
                <a:alpha val="28630"/>
              </a:srgbClr>
            </a:outerShdw>
          </a:effectLst>
        </p:spPr>
      </p:pic>
      <p:pic>
        <p:nvPicPr>
          <p:cNvPr id="82" name="Google Shape;82;p11"/>
          <p:cNvPicPr preferRelativeResize="0"/>
          <p:nvPr/>
        </p:nvPicPr>
        <p:blipFill rotWithShape="1">
          <a:blip r:embed="rId3">
            <a:alphaModFix/>
          </a:blip>
          <a:srcRect/>
          <a:stretch/>
        </p:blipFill>
        <p:spPr>
          <a:xfrm rot="119999" flipH="1">
            <a:off x="213295" y="4229198"/>
            <a:ext cx="1555480" cy="1998363"/>
          </a:xfrm>
          <a:prstGeom prst="rect">
            <a:avLst/>
          </a:prstGeom>
          <a:noFill/>
          <a:ln>
            <a:noFill/>
          </a:ln>
        </p:spPr>
      </p:pic>
      <p:sp>
        <p:nvSpPr>
          <p:cNvPr id="83" name="Google Shape;83;p11"/>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84" name="Google Shape;84;p11"/>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85" name="Google Shape;85;p11"/>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6" name="Google Shape;86;p11" descr="pasted-image.pdf"/>
          <p:cNvPicPr preferRelativeResize="0"/>
          <p:nvPr/>
        </p:nvPicPr>
        <p:blipFill rotWithShape="1">
          <a:blip r:embed="rId4">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Thank you slide ">
  <p:cSld name="Thank you slide ">
    <p:bg>
      <p:bgPr>
        <a:gradFill>
          <a:gsLst>
            <a:gs pos="0">
              <a:srgbClr val="118ED9"/>
            </a:gs>
            <a:gs pos="78899">
              <a:srgbClr val="4CC0D9"/>
            </a:gs>
            <a:gs pos="100000">
              <a:srgbClr val="68E2B3"/>
            </a:gs>
          </a:gsLst>
          <a:lin ang="5400012" scaled="0"/>
        </a:gradFill>
        <a:effectLst/>
      </p:bgPr>
    </p:bg>
    <p:spTree>
      <p:nvGrpSpPr>
        <p:cNvPr id="1" name="Shape 968"/>
        <p:cNvGrpSpPr/>
        <p:nvPr/>
      </p:nvGrpSpPr>
      <p:grpSpPr>
        <a:xfrm>
          <a:off x="0" y="0"/>
          <a:ext cx="0" cy="0"/>
          <a:chOff x="0" y="0"/>
          <a:chExt cx="0" cy="0"/>
        </a:xfrm>
      </p:grpSpPr>
      <p:sp>
        <p:nvSpPr>
          <p:cNvPr id="969" name="Google Shape;969;p102"/>
          <p:cNvSpPr/>
          <p:nvPr/>
        </p:nvSpPr>
        <p:spPr>
          <a:xfrm>
            <a:off x="0" y="5489"/>
            <a:ext cx="12192000" cy="6858000"/>
          </a:xfrm>
          <a:prstGeom prst="rect">
            <a:avLst/>
          </a:prstGeom>
          <a:solidFill>
            <a:srgbClr val="FFFFFF"/>
          </a:solidFill>
          <a:ln>
            <a:noFill/>
          </a:ln>
        </p:spPr>
      </p:sp>
      <p:sp>
        <p:nvSpPr>
          <p:cNvPr id="970" name="Google Shape;970;p102"/>
          <p:cNvSpPr/>
          <p:nvPr/>
        </p:nvSpPr>
        <p:spPr>
          <a:xfrm rot="656700" flipH="1">
            <a:off x="1973500" y="4174784"/>
            <a:ext cx="10014604" cy="3684521"/>
          </a:xfrm>
          <a:custGeom>
            <a:avLst/>
            <a:gdLst/>
            <a:ahLst/>
            <a:cxnLst/>
            <a:rect l="l" t="t" r="r" b="b"/>
            <a:pathLst>
              <a:path w="10007570" h="3681933" extrusionOk="0">
                <a:moveTo>
                  <a:pt x="58325" y="0"/>
                </a:moveTo>
                <a:lnTo>
                  <a:pt x="0" y="300385"/>
                </a:lnTo>
                <a:lnTo>
                  <a:pt x="983980" y="522264"/>
                </a:lnTo>
                <a:lnTo>
                  <a:pt x="2441829" y="868160"/>
                </a:lnTo>
                <a:lnTo>
                  <a:pt x="3894102" y="1232530"/>
                </a:lnTo>
                <a:cubicBezTo>
                  <a:pt x="4137544" y="1293848"/>
                  <a:pt x="4374477" y="1357131"/>
                  <a:pt x="4610485" y="1424738"/>
                </a:cubicBezTo>
                <a:cubicBezTo>
                  <a:pt x="4847421" y="1491558"/>
                  <a:pt x="5081566" y="1563490"/>
                  <a:pt x="5312928" y="1640923"/>
                </a:cubicBezTo>
                <a:cubicBezTo>
                  <a:pt x="5774720" y="1794218"/>
                  <a:pt x="6227220" y="1967951"/>
                  <a:pt x="6654632" y="2169201"/>
                </a:cubicBezTo>
                <a:cubicBezTo>
                  <a:pt x="7082047" y="2369270"/>
                  <a:pt x="7487159" y="2599606"/>
                  <a:pt x="7834665" y="2863744"/>
                </a:cubicBezTo>
                <a:cubicBezTo>
                  <a:pt x="8007490" y="2995421"/>
                  <a:pt x="8163587" y="3138104"/>
                  <a:pt x="8298316" y="3285501"/>
                </a:cubicBezTo>
                <a:lnTo>
                  <a:pt x="8359587" y="3361948"/>
                </a:lnTo>
                <a:lnTo>
                  <a:pt x="10007570" y="3681933"/>
                </a:lnTo>
                <a:lnTo>
                  <a:pt x="9889526" y="3457419"/>
                </a:lnTo>
                <a:cubicBezTo>
                  <a:pt x="9832791" y="3364108"/>
                  <a:pt x="9770683" y="3274840"/>
                  <a:pt x="9704132" y="3190380"/>
                </a:cubicBezTo>
                <a:cubicBezTo>
                  <a:pt x="9343619" y="2738750"/>
                  <a:pt x="8891118" y="2412113"/>
                  <a:pt x="8424682" y="2155837"/>
                </a:cubicBezTo>
                <a:cubicBezTo>
                  <a:pt x="7959173" y="1897200"/>
                  <a:pt x="7474153" y="1701848"/>
                  <a:pt x="6987271" y="1532830"/>
                </a:cubicBezTo>
                <a:cubicBezTo>
                  <a:pt x="6499465" y="1365386"/>
                  <a:pt x="6006081" y="1227813"/>
                  <a:pt x="5511768" y="1105964"/>
                </a:cubicBezTo>
                <a:cubicBezTo>
                  <a:pt x="5263684" y="1046217"/>
                  <a:pt x="5015596" y="990009"/>
                  <a:pt x="4768443" y="936553"/>
                </a:cubicBezTo>
                <a:cubicBezTo>
                  <a:pt x="4519425" y="883097"/>
                  <a:pt x="4269481" y="835928"/>
                  <a:pt x="4025114" y="786796"/>
                </a:cubicBezTo>
                <a:lnTo>
                  <a:pt x="2547753" y="498287"/>
                </a:lnTo>
                <a:lnTo>
                  <a:pt x="1073177" y="205455"/>
                </a:lnTo>
                <a:close/>
              </a:path>
            </a:pathLst>
          </a:custGeom>
          <a:solidFill>
            <a:srgbClr val="AB9D68"/>
          </a:solidFill>
          <a:ln>
            <a:noFill/>
          </a:ln>
        </p:spPr>
        <p:txBody>
          <a:bodyPr spcFirstLastPara="1" wrap="square" lIns="19025" tIns="19025" rIns="19025" bIns="190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1C1C1C"/>
              </a:solidFill>
              <a:latin typeface="Gill Sans"/>
              <a:ea typeface="Gill Sans"/>
              <a:cs typeface="Gill Sans"/>
              <a:sym typeface="Gill Sans"/>
            </a:endParaRPr>
          </a:p>
        </p:txBody>
      </p:sp>
      <p:sp>
        <p:nvSpPr>
          <p:cNvPr id="971" name="Google Shape;971;p102"/>
          <p:cNvSpPr/>
          <p:nvPr/>
        </p:nvSpPr>
        <p:spPr>
          <a:xfrm flipH="1">
            <a:off x="496444" y="5395694"/>
            <a:ext cx="565500" cy="1462200"/>
          </a:xfrm>
          <a:prstGeom prst="rect">
            <a:avLst/>
          </a:prstGeom>
          <a:solidFill>
            <a:srgbClr val="FFFFFF"/>
          </a:solidFill>
          <a:ln>
            <a:noFill/>
          </a:ln>
        </p:spPr>
      </p:sp>
      <p:grpSp>
        <p:nvGrpSpPr>
          <p:cNvPr id="972" name="Google Shape;972;p102"/>
          <p:cNvGrpSpPr/>
          <p:nvPr/>
        </p:nvGrpSpPr>
        <p:grpSpPr>
          <a:xfrm>
            <a:off x="8011003" y="3827267"/>
            <a:ext cx="1138767" cy="1700135"/>
            <a:chOff x="3603283" y="4566794"/>
            <a:chExt cx="1252631" cy="1870130"/>
          </a:xfrm>
        </p:grpSpPr>
        <p:sp>
          <p:nvSpPr>
            <p:cNvPr id="973" name="Google Shape;973;p102"/>
            <p:cNvSpPr/>
            <p:nvPr/>
          </p:nvSpPr>
          <p:spPr>
            <a:xfrm flipH="1">
              <a:off x="3603283" y="4566794"/>
              <a:ext cx="1252500" cy="1731600"/>
            </a:xfrm>
            <a:prstGeom prst="rect">
              <a:avLst/>
            </a:prstGeom>
            <a:solidFill>
              <a:srgbClr val="FFFFFF"/>
            </a:solidFill>
            <a:ln>
              <a:noFill/>
            </a:ln>
          </p:spPr>
        </p:sp>
        <p:sp>
          <p:nvSpPr>
            <p:cNvPr id="974" name="Google Shape;974;p102"/>
            <p:cNvSpPr/>
            <p:nvPr/>
          </p:nvSpPr>
          <p:spPr>
            <a:xfrm>
              <a:off x="3919914" y="6060124"/>
              <a:ext cx="936000" cy="376800"/>
            </a:xfrm>
            <a:prstGeom prst="rect">
              <a:avLst/>
            </a:prstGeom>
            <a:solidFill>
              <a:srgbClr val="FFFFFF"/>
            </a:solidFill>
            <a:ln>
              <a:noFill/>
            </a:ln>
          </p:spPr>
        </p:sp>
      </p:grpSp>
      <p:grpSp>
        <p:nvGrpSpPr>
          <p:cNvPr id="975" name="Google Shape;975;p102"/>
          <p:cNvGrpSpPr/>
          <p:nvPr/>
        </p:nvGrpSpPr>
        <p:grpSpPr>
          <a:xfrm>
            <a:off x="6475248" y="3424769"/>
            <a:ext cx="1512452" cy="2062183"/>
            <a:chOff x="6532356" y="4354273"/>
            <a:chExt cx="1524957" cy="2079233"/>
          </a:xfrm>
        </p:grpSpPr>
        <p:pic>
          <p:nvPicPr>
            <p:cNvPr id="976" name="Google Shape;976;p102"/>
            <p:cNvPicPr preferRelativeResize="0"/>
            <p:nvPr/>
          </p:nvPicPr>
          <p:blipFill rotWithShape="1">
            <a:blip r:embed="rId2">
              <a:alphaModFix amt="25000"/>
            </a:blip>
            <a:srcRect/>
            <a:stretch/>
          </p:blipFill>
          <p:spPr>
            <a:xfrm>
              <a:off x="6532356" y="6155761"/>
              <a:ext cx="1524957" cy="277745"/>
            </a:xfrm>
            <a:prstGeom prst="rect">
              <a:avLst/>
            </a:prstGeom>
            <a:noFill/>
            <a:ln>
              <a:noFill/>
            </a:ln>
          </p:spPr>
        </p:pic>
        <p:sp>
          <p:nvSpPr>
            <p:cNvPr id="977" name="Google Shape;977;p102"/>
            <p:cNvSpPr/>
            <p:nvPr/>
          </p:nvSpPr>
          <p:spPr>
            <a:xfrm>
              <a:off x="6598256" y="4354273"/>
              <a:ext cx="1413900" cy="1985400"/>
            </a:xfrm>
            <a:prstGeom prst="rect">
              <a:avLst/>
            </a:prstGeom>
            <a:solidFill>
              <a:srgbClr val="FFFFFF"/>
            </a:solidFill>
            <a:ln>
              <a:noFill/>
            </a:ln>
          </p:spPr>
        </p:sp>
      </p:grpSp>
      <p:grpSp>
        <p:nvGrpSpPr>
          <p:cNvPr id="978" name="Google Shape;978;p102"/>
          <p:cNvGrpSpPr/>
          <p:nvPr/>
        </p:nvGrpSpPr>
        <p:grpSpPr>
          <a:xfrm>
            <a:off x="4643543" y="3427839"/>
            <a:ext cx="2075521" cy="2390942"/>
            <a:chOff x="7748186" y="4247495"/>
            <a:chExt cx="2071792" cy="2386646"/>
          </a:xfrm>
        </p:grpSpPr>
        <p:sp>
          <p:nvSpPr>
            <p:cNvPr id="979" name="Google Shape;979;p102"/>
            <p:cNvSpPr/>
            <p:nvPr/>
          </p:nvSpPr>
          <p:spPr>
            <a:xfrm>
              <a:off x="7748186" y="6214652"/>
              <a:ext cx="1041600" cy="376800"/>
            </a:xfrm>
            <a:prstGeom prst="rect">
              <a:avLst/>
            </a:prstGeom>
            <a:solidFill>
              <a:srgbClr val="FFFFFF"/>
            </a:solidFill>
            <a:ln>
              <a:noFill/>
            </a:ln>
          </p:spPr>
        </p:sp>
        <p:sp>
          <p:nvSpPr>
            <p:cNvPr id="980" name="Google Shape;980;p102"/>
            <p:cNvSpPr/>
            <p:nvPr/>
          </p:nvSpPr>
          <p:spPr>
            <a:xfrm>
              <a:off x="7958289" y="4247495"/>
              <a:ext cx="1634400" cy="2198100"/>
            </a:xfrm>
            <a:prstGeom prst="rect">
              <a:avLst/>
            </a:prstGeom>
            <a:solidFill>
              <a:srgbClr val="FFFFFF"/>
            </a:solidFill>
            <a:ln>
              <a:noFill/>
            </a:ln>
          </p:spPr>
        </p:sp>
        <p:sp>
          <p:nvSpPr>
            <p:cNvPr id="981" name="Google Shape;981;p102"/>
            <p:cNvSpPr/>
            <p:nvPr/>
          </p:nvSpPr>
          <p:spPr>
            <a:xfrm>
              <a:off x="8778378" y="6257341"/>
              <a:ext cx="1041600" cy="376800"/>
            </a:xfrm>
            <a:prstGeom prst="rect">
              <a:avLst/>
            </a:prstGeom>
            <a:solidFill>
              <a:srgbClr val="FFFFFF"/>
            </a:solidFill>
            <a:ln>
              <a:noFill/>
            </a:ln>
          </p:spPr>
        </p:sp>
      </p:grpSp>
      <p:grpSp>
        <p:nvGrpSpPr>
          <p:cNvPr id="982" name="Google Shape;982;p102"/>
          <p:cNvGrpSpPr/>
          <p:nvPr/>
        </p:nvGrpSpPr>
        <p:grpSpPr>
          <a:xfrm>
            <a:off x="3201341" y="3690514"/>
            <a:ext cx="1575313" cy="2605192"/>
            <a:chOff x="3302998" y="3697830"/>
            <a:chExt cx="1300407" cy="2150563"/>
          </a:xfrm>
        </p:grpSpPr>
        <p:sp>
          <p:nvSpPr>
            <p:cNvPr id="983" name="Google Shape;983;p102"/>
            <p:cNvSpPr/>
            <p:nvPr/>
          </p:nvSpPr>
          <p:spPr>
            <a:xfrm>
              <a:off x="3316405" y="3697830"/>
              <a:ext cx="1287000" cy="2044200"/>
            </a:xfrm>
            <a:prstGeom prst="rect">
              <a:avLst/>
            </a:prstGeom>
            <a:solidFill>
              <a:srgbClr val="FFFFFF"/>
            </a:solidFill>
            <a:ln>
              <a:noFill/>
            </a:ln>
          </p:spPr>
        </p:sp>
        <p:sp>
          <p:nvSpPr>
            <p:cNvPr id="984" name="Google Shape;984;p102"/>
            <p:cNvSpPr/>
            <p:nvPr/>
          </p:nvSpPr>
          <p:spPr>
            <a:xfrm>
              <a:off x="3302998" y="5505793"/>
              <a:ext cx="1145700" cy="342600"/>
            </a:xfrm>
            <a:prstGeom prst="rect">
              <a:avLst/>
            </a:prstGeom>
            <a:solidFill>
              <a:srgbClr val="FFFFFF"/>
            </a:solidFill>
            <a:ln>
              <a:noFill/>
            </a:ln>
          </p:spPr>
        </p:sp>
      </p:grpSp>
      <p:sp>
        <p:nvSpPr>
          <p:cNvPr id="985" name="Google Shape;985;p102"/>
          <p:cNvSpPr/>
          <p:nvPr/>
        </p:nvSpPr>
        <p:spPr>
          <a:xfrm flipH="1">
            <a:off x="11303524" y="0"/>
            <a:ext cx="885300" cy="5142300"/>
          </a:xfrm>
          <a:prstGeom prst="rect">
            <a:avLst/>
          </a:prstGeom>
          <a:solidFill>
            <a:srgbClr val="FFFFFF"/>
          </a:solidFill>
          <a:ln>
            <a:noFill/>
          </a:ln>
        </p:spPr>
      </p:sp>
      <p:sp>
        <p:nvSpPr>
          <p:cNvPr id="986" name="Google Shape;986;p102"/>
          <p:cNvSpPr/>
          <p:nvPr/>
        </p:nvSpPr>
        <p:spPr>
          <a:xfrm>
            <a:off x="1379390" y="4148965"/>
            <a:ext cx="1316400" cy="2182500"/>
          </a:xfrm>
          <a:prstGeom prst="rect">
            <a:avLst/>
          </a:prstGeom>
          <a:solidFill>
            <a:srgbClr val="FFFFFF"/>
          </a:solidFill>
          <a:ln>
            <a:noFill/>
          </a:ln>
        </p:spPr>
      </p:sp>
      <p:sp>
        <p:nvSpPr>
          <p:cNvPr id="987" name="Google Shape;987;p102"/>
          <p:cNvSpPr/>
          <p:nvPr/>
        </p:nvSpPr>
        <p:spPr>
          <a:xfrm>
            <a:off x="1221288" y="6007319"/>
            <a:ext cx="1061400" cy="324300"/>
          </a:xfrm>
          <a:prstGeom prst="rect">
            <a:avLst/>
          </a:prstGeom>
          <a:solidFill>
            <a:srgbClr val="FFFFFF"/>
          </a:solidFill>
          <a:ln>
            <a:noFill/>
          </a:ln>
        </p:spPr>
      </p:sp>
      <p:sp>
        <p:nvSpPr>
          <p:cNvPr id="988" name="Google Shape;988;p102"/>
          <p:cNvSpPr/>
          <p:nvPr/>
        </p:nvSpPr>
        <p:spPr>
          <a:xfrm flipH="1">
            <a:off x="-111" y="4983759"/>
            <a:ext cx="725100" cy="1874100"/>
          </a:xfrm>
          <a:prstGeom prst="rect">
            <a:avLst/>
          </a:prstGeom>
          <a:solidFill>
            <a:srgbClr val="FFFFFF"/>
          </a:solidFill>
          <a:ln>
            <a:noFill/>
          </a:ln>
        </p:spPr>
      </p:sp>
      <p:sp>
        <p:nvSpPr>
          <p:cNvPr id="989" name="Google Shape;989;p102"/>
          <p:cNvSpPr/>
          <p:nvPr/>
        </p:nvSpPr>
        <p:spPr>
          <a:xfrm>
            <a:off x="10836848" y="4680772"/>
            <a:ext cx="824100" cy="228900"/>
          </a:xfrm>
          <a:prstGeom prst="rect">
            <a:avLst/>
          </a:prstGeom>
          <a:solidFill>
            <a:srgbClr val="FFFFFF"/>
          </a:solidFill>
          <a:ln>
            <a:noFill/>
          </a:ln>
        </p:spPr>
      </p:sp>
      <p:sp>
        <p:nvSpPr>
          <p:cNvPr id="990" name="Google Shape;990;p102"/>
          <p:cNvSpPr/>
          <p:nvPr/>
        </p:nvSpPr>
        <p:spPr>
          <a:xfrm>
            <a:off x="2765249" y="398692"/>
            <a:ext cx="6658200" cy="1683900"/>
          </a:xfrm>
          <a:prstGeom prst="rect">
            <a:avLst/>
          </a:prstGeom>
          <a:solidFill>
            <a:srgbClr val="FFFFFF"/>
          </a:solidFill>
          <a:ln>
            <a:noFill/>
          </a:ln>
        </p:spPr>
      </p:sp>
    </p:spTree>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Topo Paper Gray" type="tx">
  <p:cSld name="TITLE_AND_BODY">
    <p:bg>
      <p:bgPr>
        <a:solidFill>
          <a:srgbClr val="FEFFFD"/>
        </a:solidFill>
        <a:effectLst/>
      </p:bgPr>
    </p:bg>
    <p:spTree>
      <p:nvGrpSpPr>
        <p:cNvPr id="1" name="Shape 991"/>
        <p:cNvGrpSpPr/>
        <p:nvPr/>
      </p:nvGrpSpPr>
      <p:grpSpPr>
        <a:xfrm>
          <a:off x="0" y="0"/>
          <a:ext cx="0" cy="0"/>
          <a:chOff x="0" y="0"/>
          <a:chExt cx="0" cy="0"/>
        </a:xfrm>
      </p:grpSpPr>
      <p:pic>
        <p:nvPicPr>
          <p:cNvPr id="992" name="Google Shape;992;p103"/>
          <p:cNvPicPr preferRelativeResize="0"/>
          <p:nvPr/>
        </p:nvPicPr>
        <p:blipFill rotWithShape="1">
          <a:blip r:embed="rId2">
            <a:alphaModFix/>
          </a:blip>
          <a:srcRect/>
          <a:stretch/>
        </p:blipFill>
        <p:spPr>
          <a:xfrm>
            <a:off x="-2" y="-1"/>
            <a:ext cx="12188827" cy="6858003"/>
          </a:xfrm>
          <a:prstGeom prst="rect">
            <a:avLst/>
          </a:prstGeom>
          <a:noFill/>
          <a:ln>
            <a:noFill/>
          </a:ln>
        </p:spPr>
      </p:pic>
      <p:pic>
        <p:nvPicPr>
          <p:cNvPr id="993" name="Google Shape;993;p103"/>
          <p:cNvPicPr preferRelativeResize="0"/>
          <p:nvPr/>
        </p:nvPicPr>
        <p:blipFill rotWithShape="1">
          <a:blip r:embed="rId3">
            <a:alphaModFix/>
          </a:blip>
          <a:srcRect/>
          <a:stretch/>
        </p:blipFill>
        <p:spPr>
          <a:xfrm>
            <a:off x="11008522" y="556423"/>
            <a:ext cx="661547" cy="463167"/>
          </a:xfrm>
          <a:prstGeom prst="rect">
            <a:avLst/>
          </a:prstGeom>
          <a:noFill/>
          <a:ln>
            <a:noFill/>
          </a:ln>
        </p:spPr>
      </p:pic>
      <p:sp>
        <p:nvSpPr>
          <p:cNvPr id="994" name="Google Shape;994;p103"/>
          <p:cNvSpPr/>
          <p:nvPr/>
        </p:nvSpPr>
        <p:spPr>
          <a:xfrm>
            <a:off x="0" y="0"/>
            <a:ext cx="12157200" cy="6858000"/>
          </a:xfrm>
          <a:prstGeom prst="rect">
            <a:avLst/>
          </a:prstGeom>
          <a:solidFill>
            <a:srgbClr val="FFFFFF"/>
          </a:solidFill>
          <a:ln>
            <a:noFill/>
          </a:ln>
        </p:spPr>
      </p:sp>
      <p:pic>
        <p:nvPicPr>
          <p:cNvPr id="995" name="Google Shape;995;p103"/>
          <p:cNvPicPr preferRelativeResize="0"/>
          <p:nvPr/>
        </p:nvPicPr>
        <p:blipFill rotWithShape="1">
          <a:blip r:embed="rId3">
            <a:alphaModFix/>
          </a:blip>
          <a:srcRect/>
          <a:stretch/>
        </p:blipFill>
        <p:spPr>
          <a:xfrm>
            <a:off x="11008522" y="556423"/>
            <a:ext cx="661547" cy="463167"/>
          </a:xfrm>
          <a:prstGeom prst="rect">
            <a:avLst/>
          </a:prstGeom>
          <a:noFill/>
          <a:ln>
            <a:noFill/>
          </a:ln>
        </p:spPr>
      </p:pic>
      <p:sp>
        <p:nvSpPr>
          <p:cNvPr id="996" name="Google Shape;996;p103"/>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7" name="Google Shape;997;p103"/>
          <p:cNvSpPr txBox="1">
            <a:spLocks noGrp="1"/>
          </p:cNvSpPr>
          <p:nvPr>
            <p:ph type="body" idx="1"/>
          </p:nvPr>
        </p:nvSpPr>
        <p:spPr>
          <a:xfrm>
            <a:off x="541081" y="1143000"/>
            <a:ext cx="10157400" cy="246300"/>
          </a:xfrm>
          <a:prstGeom prst="rect">
            <a:avLst/>
          </a:prstGeom>
          <a:noFill/>
          <a:ln>
            <a:noFill/>
          </a:ln>
        </p:spPr>
        <p:txBody>
          <a:bodyPr spcFirstLastPara="1" wrap="square" lIns="0" tIns="0" rIns="0" bIns="0" anchor="t" anchorCtr="0">
            <a:noAutofit/>
          </a:bodyPr>
          <a:lstStyle>
            <a:lvl1pPr marL="457200" lvl="0" indent="-228600" algn="l" rtl="0">
              <a:lnSpc>
                <a:spcPct val="80000"/>
              </a:lnSpc>
              <a:spcBef>
                <a:spcPts val="0"/>
              </a:spcBef>
              <a:spcAft>
                <a:spcPts val="0"/>
              </a:spcAft>
              <a:buClr>
                <a:srgbClr val="3E6E84"/>
              </a:buClr>
              <a:buSzPts val="2000"/>
              <a:buNone/>
              <a:defRPr b="0"/>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98" name="Google Shape;998;p103"/>
          <p:cNvSpPr txBox="1">
            <a:spLocks noGrp="1"/>
          </p:cNvSpPr>
          <p:nvPr>
            <p:ph type="body" idx="2"/>
          </p:nvPr>
        </p:nvSpPr>
        <p:spPr>
          <a:xfrm>
            <a:off x="539610" y="1818901"/>
            <a:ext cx="11109600" cy="46698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100"/>
              </a:spcBef>
              <a:spcAft>
                <a:spcPts val="0"/>
              </a:spcAft>
              <a:buClr>
                <a:srgbClr val="3E6E84"/>
              </a:buClr>
              <a:buSzPts val="1800"/>
              <a:buChar char="​"/>
              <a:defRPr/>
            </a:lvl1pPr>
            <a:lvl2pPr marL="914400" lvl="1" indent="-342900" algn="l" rtl="0">
              <a:lnSpc>
                <a:spcPct val="100000"/>
              </a:lnSpc>
              <a:spcBef>
                <a:spcPts val="300"/>
              </a:spcBef>
              <a:spcAft>
                <a:spcPts val="0"/>
              </a:spcAft>
              <a:buClr>
                <a:schemeClr val="accent2"/>
              </a:buClr>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99" name="Google Shape;999;p103"/>
          <p:cNvSpPr txBox="1">
            <a:spLocks noGrp="1"/>
          </p:cNvSpPr>
          <p:nvPr>
            <p:ph type="sldNum" idx="12"/>
          </p:nvPr>
        </p:nvSpPr>
        <p:spPr>
          <a:xfrm>
            <a:off x="5966353" y="6509742"/>
            <a:ext cx="247200" cy="255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000"/>
        <p:cNvGrpSpPr/>
        <p:nvPr/>
      </p:nvGrpSpPr>
      <p:grpSpPr>
        <a:xfrm>
          <a:off x="0" y="0"/>
          <a:ext cx="0" cy="0"/>
          <a:chOff x="0" y="0"/>
          <a:chExt cx="0" cy="0"/>
        </a:xfrm>
      </p:grpSpPr>
      <p:sp>
        <p:nvSpPr>
          <p:cNvPr id="1001" name="Google Shape;1001;p104"/>
          <p:cNvSpPr txBox="1">
            <a:spLocks noGrp="1"/>
          </p:cNvSpPr>
          <p:nvPr>
            <p:ph type="title"/>
          </p:nvPr>
        </p:nvSpPr>
        <p:spPr>
          <a:xfrm>
            <a:off x="415492" y="593367"/>
            <a:ext cx="11357700" cy="763500"/>
          </a:xfrm>
          <a:prstGeom prst="rect">
            <a:avLst/>
          </a:prstGeom>
          <a:noFill/>
          <a:ln>
            <a:noFill/>
          </a:ln>
        </p:spPr>
        <p:txBody>
          <a:bodyPr spcFirstLastPara="1" wrap="square" lIns="68575" tIns="68575" rIns="68575" bIns="68575"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2" name="Google Shape;1002;p104"/>
          <p:cNvSpPr txBox="1">
            <a:spLocks noGrp="1"/>
          </p:cNvSpPr>
          <p:nvPr>
            <p:ph type="body" idx="1"/>
          </p:nvPr>
        </p:nvSpPr>
        <p:spPr>
          <a:xfrm>
            <a:off x="415492" y="1536633"/>
            <a:ext cx="11357700" cy="4555200"/>
          </a:xfrm>
          <a:prstGeom prst="rect">
            <a:avLst/>
          </a:prstGeom>
          <a:noFill/>
          <a:ln>
            <a:noFill/>
          </a:ln>
        </p:spPr>
        <p:txBody>
          <a:bodyPr spcFirstLastPara="1" wrap="square" lIns="68575" tIns="68575" rIns="68575" bIns="68575" anchor="t" anchorCtr="0">
            <a:noAutofit/>
          </a:bodyPr>
          <a:lstStyle>
            <a:lvl1pPr marL="457200" lvl="0" indent="-355600" algn="l" rtl="0">
              <a:lnSpc>
                <a:spcPct val="100000"/>
              </a:lnSpc>
              <a:spcBef>
                <a:spcPts val="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55600" algn="l" rtl="0">
              <a:lnSpc>
                <a:spcPct val="100000"/>
              </a:lnSpc>
              <a:spcBef>
                <a:spcPts val="600"/>
              </a:spcBef>
              <a:spcAft>
                <a:spcPts val="0"/>
              </a:spcAft>
              <a:buClr>
                <a:schemeClr val="dk1"/>
              </a:buClr>
              <a:buSzPts val="2000"/>
              <a:buChar char="•"/>
              <a:defRPr/>
            </a:lvl6pPr>
            <a:lvl7pPr marL="3200400" lvl="6" indent="-355600" algn="l" rtl="0">
              <a:lnSpc>
                <a:spcPct val="100000"/>
              </a:lnSpc>
              <a:spcBef>
                <a:spcPts val="0"/>
              </a:spcBef>
              <a:spcAft>
                <a:spcPts val="0"/>
              </a:spcAft>
              <a:buClr>
                <a:schemeClr val="dk1"/>
              </a:buClr>
              <a:buSzPts val="2000"/>
              <a:buChar char="•"/>
              <a:defRPr/>
            </a:lvl7pPr>
            <a:lvl8pPr marL="3657600" lvl="7" indent="-355600" algn="l" rtl="0">
              <a:lnSpc>
                <a:spcPct val="100000"/>
              </a:lnSpc>
              <a:spcBef>
                <a:spcPts val="0"/>
              </a:spcBef>
              <a:spcAft>
                <a:spcPts val="0"/>
              </a:spcAft>
              <a:buClr>
                <a:schemeClr val="dk1"/>
              </a:buClr>
              <a:buSzPts val="2000"/>
              <a:buChar char="•"/>
              <a:defRPr/>
            </a:lvl8pPr>
            <a:lvl9pPr marL="4114800" lvl="8" indent="-355600" algn="l" rtl="0">
              <a:lnSpc>
                <a:spcPct val="100000"/>
              </a:lnSpc>
              <a:spcBef>
                <a:spcPts val="0"/>
              </a:spcBef>
              <a:spcAft>
                <a:spcPts val="0"/>
              </a:spcAft>
              <a:buClr>
                <a:schemeClr val="dk1"/>
              </a:buClr>
              <a:buSzPts val="2000"/>
              <a:buChar char="•"/>
              <a:defRPr/>
            </a:lvl9pPr>
          </a:lstStyle>
          <a:p>
            <a:endParaRPr/>
          </a:p>
        </p:txBody>
      </p:sp>
      <p:sp>
        <p:nvSpPr>
          <p:cNvPr id="1003" name="Google Shape;1003;p104"/>
          <p:cNvSpPr txBox="1">
            <a:spLocks noGrp="1"/>
          </p:cNvSpPr>
          <p:nvPr>
            <p:ph type="sldNum" idx="12"/>
          </p:nvPr>
        </p:nvSpPr>
        <p:spPr>
          <a:xfrm>
            <a:off x="11293669" y="6217623"/>
            <a:ext cx="731400" cy="524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rgbClr val="1C1C1C"/>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O2 - Path - Mountain Right">
  <p:cSld name="O2 - Path - Mountain Right">
    <p:spTree>
      <p:nvGrpSpPr>
        <p:cNvPr id="1" name="Shape 1004"/>
        <p:cNvGrpSpPr/>
        <p:nvPr/>
      </p:nvGrpSpPr>
      <p:grpSpPr>
        <a:xfrm>
          <a:off x="0" y="0"/>
          <a:ext cx="0" cy="0"/>
          <a:chOff x="0" y="0"/>
          <a:chExt cx="0" cy="0"/>
        </a:xfrm>
      </p:grpSpPr>
      <p:sp>
        <p:nvSpPr>
          <p:cNvPr id="1005" name="Google Shape;1005;p105"/>
          <p:cNvSpPr/>
          <p:nvPr/>
        </p:nvSpPr>
        <p:spPr>
          <a:xfrm>
            <a:off x="14300" y="19341"/>
            <a:ext cx="12190200" cy="6858000"/>
          </a:xfrm>
          <a:prstGeom prst="rect">
            <a:avLst/>
          </a:prstGeom>
          <a:solidFill>
            <a:srgbClr val="FFFFFF"/>
          </a:solidFill>
          <a:ln>
            <a:noFill/>
          </a:ln>
        </p:spPr>
      </p:sp>
      <p:sp>
        <p:nvSpPr>
          <p:cNvPr id="1006" name="Google Shape;1006;p105"/>
          <p:cNvSpPr txBox="1">
            <a:spLocks noGrp="1"/>
          </p:cNvSpPr>
          <p:nvPr>
            <p:ph type="title"/>
          </p:nvPr>
        </p:nvSpPr>
        <p:spPr>
          <a:xfrm>
            <a:off x="495300" y="14486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007" name="Google Shape;1007;p105"/>
          <p:cNvSpPr txBox="1">
            <a:spLocks noGrp="1"/>
          </p:cNvSpPr>
          <p:nvPr>
            <p:ph type="body" idx="1"/>
          </p:nvPr>
        </p:nvSpPr>
        <p:spPr>
          <a:xfrm>
            <a:off x="508026" y="1616292"/>
            <a:ext cx="11046000" cy="382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08" name="Google Shape;1008;p105"/>
          <p:cNvSpPr txBox="1">
            <a:spLocks noGrp="1"/>
          </p:cNvSpPr>
          <p:nvPr>
            <p:ph type="body" idx="2"/>
          </p:nvPr>
        </p:nvSpPr>
        <p:spPr>
          <a:xfrm>
            <a:off x="502711" y="966889"/>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09" name="Google Shape;1009;p105" descr="Path-1.png"/>
          <p:cNvPicPr preferRelativeResize="0"/>
          <p:nvPr/>
        </p:nvPicPr>
        <p:blipFill rotWithShape="1">
          <a:blip r:embed="rId2">
            <a:alphaModFix/>
          </a:blip>
          <a:srcRect t="-3114"/>
          <a:stretch/>
        </p:blipFill>
        <p:spPr>
          <a:xfrm flipH="1">
            <a:off x="7171153" y="6293923"/>
            <a:ext cx="1573227" cy="561448"/>
          </a:xfrm>
          <a:prstGeom prst="rect">
            <a:avLst/>
          </a:prstGeom>
          <a:noFill/>
          <a:ln>
            <a:noFill/>
          </a:ln>
        </p:spPr>
      </p:pic>
      <p:pic>
        <p:nvPicPr>
          <p:cNvPr id="1010" name="Google Shape;1010;p105"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H - Low Forest">
  <p:cSld name="H - Low Forest">
    <p:spTree>
      <p:nvGrpSpPr>
        <p:cNvPr id="1" name="Shape 1011"/>
        <p:cNvGrpSpPr/>
        <p:nvPr/>
      </p:nvGrpSpPr>
      <p:grpSpPr>
        <a:xfrm>
          <a:off x="0" y="0"/>
          <a:ext cx="0" cy="0"/>
          <a:chOff x="0" y="0"/>
          <a:chExt cx="0" cy="0"/>
        </a:xfrm>
      </p:grpSpPr>
      <p:pic>
        <p:nvPicPr>
          <p:cNvPr id="1012" name="Google Shape;1012;p106"/>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013" name="Google Shape;1013;p106"/>
          <p:cNvSpPr/>
          <p:nvPr/>
        </p:nvSpPr>
        <p:spPr>
          <a:xfrm>
            <a:off x="4743104" y="4674662"/>
            <a:ext cx="1038300" cy="937800"/>
          </a:xfrm>
          <a:custGeom>
            <a:avLst/>
            <a:gdLst/>
            <a:ahLst/>
            <a:cxnLst/>
            <a:rect l="l" t="t" r="r" b="b"/>
            <a:pathLst>
              <a:path w="120000" h="120000" extrusionOk="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176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chemeClr val="dk1"/>
              </a:solidFill>
              <a:latin typeface="Arial"/>
              <a:ea typeface="Arial"/>
              <a:cs typeface="Arial"/>
              <a:sym typeface="Arial"/>
            </a:endParaRPr>
          </a:p>
        </p:txBody>
      </p:sp>
      <p:sp>
        <p:nvSpPr>
          <p:cNvPr id="1014" name="Google Shape;1014;p106"/>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015" name="Google Shape;1015;p106"/>
          <p:cNvSpPr txBox="1">
            <a:spLocks noGrp="1"/>
          </p:cNvSpPr>
          <p:nvPr>
            <p:ph type="body" idx="1"/>
          </p:nvPr>
        </p:nvSpPr>
        <p:spPr>
          <a:xfrm>
            <a:off x="511774" y="1616292"/>
            <a:ext cx="11046000" cy="342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16" name="Google Shape;1016;p106"/>
          <p:cNvSpPr txBox="1">
            <a:spLocks noGrp="1"/>
          </p:cNvSpPr>
          <p:nvPr>
            <p:ph type="body" idx="2"/>
          </p:nvPr>
        </p:nvSpPr>
        <p:spPr>
          <a:xfrm>
            <a:off x="502711" y="968144"/>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17" name="Google Shape;1017;p106"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Seque Slide - B">
  <p:cSld name="Seque Slide - B">
    <p:bg>
      <p:bgPr>
        <a:gradFill>
          <a:gsLst>
            <a:gs pos="0">
              <a:srgbClr val="309FFF"/>
            </a:gs>
            <a:gs pos="69000">
              <a:srgbClr val="4CC0D9"/>
            </a:gs>
            <a:gs pos="100000">
              <a:srgbClr val="68E2B3"/>
            </a:gs>
          </a:gsLst>
          <a:lin ang="5400012" scaled="0"/>
        </a:gradFill>
        <a:effectLst/>
      </p:bgPr>
    </p:bg>
    <p:spTree>
      <p:nvGrpSpPr>
        <p:cNvPr id="1" name="Shape 1018"/>
        <p:cNvGrpSpPr/>
        <p:nvPr/>
      </p:nvGrpSpPr>
      <p:grpSpPr>
        <a:xfrm>
          <a:off x="0" y="0"/>
          <a:ext cx="0" cy="0"/>
          <a:chOff x="0" y="0"/>
          <a:chExt cx="0" cy="0"/>
        </a:xfrm>
      </p:grpSpPr>
      <p:sp>
        <p:nvSpPr>
          <p:cNvPr id="1019" name="Google Shape;1019;p107"/>
          <p:cNvSpPr txBox="1">
            <a:spLocks noGrp="1"/>
          </p:cNvSpPr>
          <p:nvPr>
            <p:ph type="ctrTitle"/>
          </p:nvPr>
        </p:nvSpPr>
        <p:spPr>
          <a:xfrm>
            <a:off x="578442" y="1804672"/>
            <a:ext cx="7165800" cy="1115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020" name="Google Shape;1020;p107"/>
          <p:cNvSpPr txBox="1">
            <a:spLocks noGrp="1"/>
          </p:cNvSpPr>
          <p:nvPr>
            <p:ph type="body" idx="1"/>
          </p:nvPr>
        </p:nvSpPr>
        <p:spPr>
          <a:xfrm>
            <a:off x="578442" y="2995939"/>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Seque Slide - A">
  <p:cSld name="1_Seque Slide - A">
    <p:bg>
      <p:bgPr>
        <a:gradFill>
          <a:gsLst>
            <a:gs pos="0">
              <a:srgbClr val="309FFF"/>
            </a:gs>
            <a:gs pos="69000">
              <a:srgbClr val="4CC0D9"/>
            </a:gs>
            <a:gs pos="100000">
              <a:srgbClr val="68E2B3"/>
            </a:gs>
          </a:gsLst>
          <a:lin ang="5400012" scaled="0"/>
        </a:gradFill>
        <a:effectLst/>
      </p:bgPr>
    </p:bg>
    <p:spTree>
      <p:nvGrpSpPr>
        <p:cNvPr id="1" name="Shape 1021"/>
        <p:cNvGrpSpPr/>
        <p:nvPr/>
      </p:nvGrpSpPr>
      <p:grpSpPr>
        <a:xfrm>
          <a:off x="0" y="0"/>
          <a:ext cx="0" cy="0"/>
          <a:chOff x="0" y="0"/>
          <a:chExt cx="0" cy="0"/>
        </a:xfrm>
      </p:grpSpPr>
      <p:sp>
        <p:nvSpPr>
          <p:cNvPr id="1022" name="Google Shape;1022;p108"/>
          <p:cNvSpPr txBox="1">
            <a:spLocks noGrp="1"/>
          </p:cNvSpPr>
          <p:nvPr>
            <p:ph type="ctrTitle"/>
          </p:nvPr>
        </p:nvSpPr>
        <p:spPr>
          <a:xfrm>
            <a:off x="578442" y="1804387"/>
            <a:ext cx="7165800" cy="1115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023" name="Google Shape;1023;p108"/>
          <p:cNvSpPr txBox="1">
            <a:spLocks noGrp="1"/>
          </p:cNvSpPr>
          <p:nvPr>
            <p:ph type="body" idx="1"/>
          </p:nvPr>
        </p:nvSpPr>
        <p:spPr>
          <a:xfrm>
            <a:off x="578442" y="2988388"/>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_Low Forest - Mountain Left">
  <p:cSld name="1_Low Forest - Mountain Left 2">
    <p:spTree>
      <p:nvGrpSpPr>
        <p:cNvPr id="1" name="Shape 1024"/>
        <p:cNvGrpSpPr/>
        <p:nvPr/>
      </p:nvGrpSpPr>
      <p:grpSpPr>
        <a:xfrm>
          <a:off x="0" y="0"/>
          <a:ext cx="0" cy="0"/>
          <a:chOff x="0" y="0"/>
          <a:chExt cx="0" cy="0"/>
        </a:xfrm>
      </p:grpSpPr>
      <p:sp>
        <p:nvSpPr>
          <p:cNvPr id="1025" name="Google Shape;1025;p109"/>
          <p:cNvSpPr/>
          <p:nvPr/>
        </p:nvSpPr>
        <p:spPr>
          <a:xfrm>
            <a:off x="0" y="10218"/>
            <a:ext cx="12192000" cy="6858000"/>
          </a:xfrm>
          <a:prstGeom prst="rect">
            <a:avLst/>
          </a:prstGeom>
          <a:solidFill>
            <a:srgbClr val="FFFFFF"/>
          </a:solidFill>
          <a:ln>
            <a:noFill/>
          </a:ln>
        </p:spPr>
      </p:sp>
      <p:sp>
        <p:nvSpPr>
          <p:cNvPr id="1026" name="Google Shape;1026;p109"/>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27" name="Google Shape;1027;p109"/>
          <p:cNvSpPr txBox="1">
            <a:spLocks noGrp="1"/>
          </p:cNvSpPr>
          <p:nvPr>
            <p:ph type="body" idx="1"/>
          </p:nvPr>
        </p:nvSpPr>
        <p:spPr>
          <a:xfrm>
            <a:off x="571500" y="1764287"/>
            <a:ext cx="11046000" cy="32142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028" name="Google Shape;1028;p109"/>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1029" name="Google Shape;1029;p109"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
        <p:nvSpPr>
          <p:cNvPr id="1030" name="Google Shape;1030;p109"/>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1_Basic - Mountain Footer Right">
  <p:cSld name="1_Basic - Mountain Footer Right">
    <p:spTree>
      <p:nvGrpSpPr>
        <p:cNvPr id="1" name="Shape 1031"/>
        <p:cNvGrpSpPr/>
        <p:nvPr/>
      </p:nvGrpSpPr>
      <p:grpSpPr>
        <a:xfrm>
          <a:off x="0" y="0"/>
          <a:ext cx="0" cy="0"/>
          <a:chOff x="0" y="0"/>
          <a:chExt cx="0" cy="0"/>
        </a:xfrm>
      </p:grpSpPr>
      <p:pic>
        <p:nvPicPr>
          <p:cNvPr id="1032" name="Google Shape;1032;p110"/>
          <p:cNvPicPr preferRelativeResize="0"/>
          <p:nvPr/>
        </p:nvPicPr>
        <p:blipFill rotWithShape="1">
          <a:blip r:embed="rId2">
            <a:alphaModFix/>
          </a:blip>
          <a:srcRect/>
          <a:stretch/>
        </p:blipFill>
        <p:spPr>
          <a:xfrm>
            <a:off x="1" y="0"/>
            <a:ext cx="12192000" cy="6858001"/>
          </a:xfrm>
          <a:prstGeom prst="rect">
            <a:avLst/>
          </a:prstGeom>
          <a:noFill/>
          <a:ln>
            <a:noFill/>
          </a:ln>
        </p:spPr>
      </p:pic>
      <p:sp>
        <p:nvSpPr>
          <p:cNvPr id="1033" name="Google Shape;1033;p110"/>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34" name="Google Shape;1034;p110"/>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035" name="Google Shape;1035;p110"/>
          <p:cNvSpPr txBox="1">
            <a:spLocks noGrp="1"/>
          </p:cNvSpPr>
          <p:nvPr>
            <p:ph type="body" idx="2"/>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1036" name="Google Shape;1036;p110"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1037" name="Google Shape;1037;p110"/>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_Basic">
  <p:cSld name="1_Basic 2">
    <p:spTree>
      <p:nvGrpSpPr>
        <p:cNvPr id="1" name="Shape 1038"/>
        <p:cNvGrpSpPr/>
        <p:nvPr/>
      </p:nvGrpSpPr>
      <p:grpSpPr>
        <a:xfrm>
          <a:off x="0" y="0"/>
          <a:ext cx="0" cy="0"/>
          <a:chOff x="0" y="0"/>
          <a:chExt cx="0" cy="0"/>
        </a:xfrm>
      </p:grpSpPr>
      <p:sp>
        <p:nvSpPr>
          <p:cNvPr id="1039" name="Google Shape;1039;p111"/>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accent2"/>
                </a:solidFill>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040" name="Google Shape;1040;p111"/>
          <p:cNvSpPr txBox="1">
            <a:spLocks noGrp="1"/>
          </p:cNvSpPr>
          <p:nvPr>
            <p:ph type="title"/>
          </p:nvPr>
        </p:nvSpPr>
        <p:spPr>
          <a:xfrm>
            <a:off x="571500" y="63505"/>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1" name="Google Shape;1041;p111"/>
          <p:cNvSpPr txBox="1">
            <a:spLocks noGrp="1"/>
          </p:cNvSpPr>
          <p:nvPr>
            <p:ph type="body" idx="2"/>
          </p:nvPr>
        </p:nvSpPr>
        <p:spPr>
          <a:xfrm>
            <a:off x="571504"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chemeClr val="accent2"/>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042" name="Google Shape;1042;p111"/>
          <p:cNvSpPr txBox="1">
            <a:spLocks noGrp="1"/>
          </p:cNvSpPr>
          <p:nvPr>
            <p:ph type="ftr" idx="11"/>
          </p:nvPr>
        </p:nvSpPr>
        <p:spPr>
          <a:xfrm>
            <a:off x="577851"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2 - Scene Right - Lookout">
  <p:cSld name="D - Basic_1_1_1_1_1_1_1_1_1_1">
    <p:bg>
      <p:bgPr>
        <a:solidFill>
          <a:schemeClr val="lt1"/>
        </a:solidFill>
        <a:effectLst/>
      </p:bgPr>
    </p:bg>
    <p:spTree>
      <p:nvGrpSpPr>
        <p:cNvPr id="1" name="Shape 87"/>
        <p:cNvGrpSpPr/>
        <p:nvPr/>
      </p:nvGrpSpPr>
      <p:grpSpPr>
        <a:xfrm>
          <a:off x="0" y="0"/>
          <a:ext cx="0" cy="0"/>
          <a:chOff x="0" y="0"/>
          <a:chExt cx="0" cy="0"/>
        </a:xfrm>
      </p:grpSpPr>
      <p:pic>
        <p:nvPicPr>
          <p:cNvPr id="88" name="Google Shape;88;p12"/>
          <p:cNvPicPr preferRelativeResize="0"/>
          <p:nvPr/>
        </p:nvPicPr>
        <p:blipFill rotWithShape="1">
          <a:blip r:embed="rId2">
            <a:alphaModFix/>
          </a:blip>
          <a:srcRect/>
          <a:stretch/>
        </p:blipFill>
        <p:spPr>
          <a:xfrm>
            <a:off x="0" y="1787"/>
            <a:ext cx="12185644" cy="6854425"/>
          </a:xfrm>
          <a:prstGeom prst="rect">
            <a:avLst/>
          </a:prstGeom>
          <a:noFill/>
          <a:ln>
            <a:noFill/>
          </a:ln>
        </p:spPr>
      </p:pic>
      <p:pic>
        <p:nvPicPr>
          <p:cNvPr id="89" name="Google Shape;89;p12"/>
          <p:cNvPicPr preferRelativeResize="0"/>
          <p:nvPr/>
        </p:nvPicPr>
        <p:blipFill rotWithShape="1">
          <a:blip r:embed="rId3">
            <a:alphaModFix/>
          </a:blip>
          <a:srcRect l="27792"/>
          <a:stretch/>
        </p:blipFill>
        <p:spPr>
          <a:xfrm>
            <a:off x="3387822" y="1800"/>
            <a:ext cx="8801002" cy="6856200"/>
          </a:xfrm>
          <a:prstGeom prst="rect">
            <a:avLst/>
          </a:prstGeom>
          <a:noFill/>
          <a:ln>
            <a:noFill/>
          </a:ln>
        </p:spPr>
      </p:pic>
      <p:sp>
        <p:nvSpPr>
          <p:cNvPr id="90" name="Google Shape;90;p12"/>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91" name="Google Shape;91;p12"/>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92" name="Google Shape;92;p12"/>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93" name="Google Shape;93;p12" descr="pasted-image.pdf"/>
          <p:cNvPicPr preferRelativeResize="0"/>
          <p:nvPr/>
        </p:nvPicPr>
        <p:blipFill rotWithShape="1">
          <a:blip r:embed="rId4">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_Basic - Mountain Footer Left">
  <p:cSld name="1_Basic - Mountain Footer Left 2">
    <p:spTree>
      <p:nvGrpSpPr>
        <p:cNvPr id="1" name="Shape 1043"/>
        <p:cNvGrpSpPr/>
        <p:nvPr/>
      </p:nvGrpSpPr>
      <p:grpSpPr>
        <a:xfrm>
          <a:off x="0" y="0"/>
          <a:ext cx="0" cy="0"/>
          <a:chOff x="0" y="0"/>
          <a:chExt cx="0" cy="0"/>
        </a:xfrm>
      </p:grpSpPr>
      <p:pic>
        <p:nvPicPr>
          <p:cNvPr id="1044" name="Google Shape;1044;p11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45" name="Google Shape;1045;p112"/>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6" name="Google Shape;1046;p112"/>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047" name="Google Shape;1047;p112"/>
          <p:cNvSpPr txBox="1">
            <a:spLocks noGrp="1"/>
          </p:cNvSpPr>
          <p:nvPr>
            <p:ph type="body" idx="2"/>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1048" name="Google Shape;1048;p112"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1049" name="Google Shape;1049;p112"/>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B - Title Slide B ">
  <p:cSld name="B - Title Slide B ">
    <p:bg>
      <p:bgPr>
        <a:solidFill>
          <a:srgbClr val="178BD1"/>
        </a:solidFill>
        <a:effectLst/>
      </p:bgPr>
    </p:bg>
    <p:spTree>
      <p:nvGrpSpPr>
        <p:cNvPr id="1" name="Shape 1057"/>
        <p:cNvGrpSpPr/>
        <p:nvPr/>
      </p:nvGrpSpPr>
      <p:grpSpPr>
        <a:xfrm>
          <a:off x="0" y="0"/>
          <a:ext cx="0" cy="0"/>
          <a:chOff x="0" y="0"/>
          <a:chExt cx="0" cy="0"/>
        </a:xfrm>
      </p:grpSpPr>
      <p:pic>
        <p:nvPicPr>
          <p:cNvPr id="1058" name="Google Shape;1058;p114"/>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059" name="Google Shape;1059;p114"/>
          <p:cNvSpPr txBox="1">
            <a:spLocks noGrp="1"/>
          </p:cNvSpPr>
          <p:nvPr>
            <p:ph type="ctrTitle"/>
          </p:nvPr>
        </p:nvSpPr>
        <p:spPr>
          <a:xfrm>
            <a:off x="500053" y="974450"/>
            <a:ext cx="8670300" cy="12984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060" name="Google Shape;1060;p114"/>
          <p:cNvSpPr txBox="1">
            <a:spLocks noGrp="1"/>
          </p:cNvSpPr>
          <p:nvPr>
            <p:ph type="subTitle" idx="1"/>
          </p:nvPr>
        </p:nvSpPr>
        <p:spPr>
          <a:xfrm>
            <a:off x="510821" y="2196694"/>
            <a:ext cx="6447300" cy="47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rgbClr val="7F7F7F"/>
              </a:buClr>
              <a:buSzPts val="2200"/>
              <a:buFont typeface="Arial"/>
              <a:buNone/>
              <a:defRPr sz="2200" b="0" i="0" u="none" strike="noStrike" cap="none">
                <a:solidFill>
                  <a:schemeClr val="accent2"/>
                </a:solidFill>
                <a:latin typeface="Arial"/>
                <a:ea typeface="Arial"/>
                <a:cs typeface="Arial"/>
                <a:sym typeface="Arial"/>
              </a:defRPr>
            </a:lvl1pPr>
            <a:lvl2pPr marR="0" lvl="1" algn="ctr" rtl="0">
              <a:lnSpc>
                <a:spcPct val="100000"/>
              </a:lnSpc>
              <a:spcBef>
                <a:spcPts val="200"/>
              </a:spcBef>
              <a:spcAft>
                <a:spcPts val="0"/>
              </a:spcAft>
              <a:buClr>
                <a:schemeClr val="lt2"/>
              </a:buClr>
              <a:buSzPts val="1800"/>
              <a:buFont typeface="Arial"/>
              <a:buNone/>
              <a:defRPr sz="1800" b="0" i="0" u="none" strike="noStrike" cap="none">
                <a:solidFill>
                  <a:srgbClr val="8A9ABD"/>
                </a:solidFill>
                <a:latin typeface="Arial"/>
                <a:ea typeface="Arial"/>
                <a:cs typeface="Arial"/>
                <a:sym typeface="Arial"/>
              </a:defRPr>
            </a:lvl2pPr>
            <a:lvl3pPr marR="0" lvl="2" algn="ctr" rtl="0">
              <a:lnSpc>
                <a:spcPct val="100000"/>
              </a:lnSpc>
              <a:spcBef>
                <a:spcPts val="600"/>
              </a:spcBef>
              <a:spcAft>
                <a:spcPts val="0"/>
              </a:spcAft>
              <a:buClr>
                <a:schemeClr val="lt2"/>
              </a:buClr>
              <a:buSzPts val="1600"/>
              <a:buFont typeface="Arial"/>
              <a:buNone/>
              <a:defRPr sz="1600" b="0" i="0" u="none" strike="noStrike" cap="none">
                <a:solidFill>
                  <a:srgbClr val="8A9ABD"/>
                </a:solidFill>
                <a:latin typeface="Arial"/>
                <a:ea typeface="Arial"/>
                <a:cs typeface="Arial"/>
                <a:sym typeface="Arial"/>
              </a:defRPr>
            </a:lvl3pPr>
            <a:lvl4pPr marR="0" lvl="3" algn="ctr" rtl="0">
              <a:lnSpc>
                <a:spcPct val="100000"/>
              </a:lnSpc>
              <a:spcBef>
                <a:spcPts val="600"/>
              </a:spcBef>
              <a:spcAft>
                <a:spcPts val="0"/>
              </a:spcAft>
              <a:buClr>
                <a:schemeClr val="lt2"/>
              </a:buClr>
              <a:buSzPts val="1400"/>
              <a:buFont typeface="Arial"/>
              <a:buNone/>
              <a:defRPr sz="1400" b="1" i="0" u="none" strike="noStrike" cap="none">
                <a:solidFill>
                  <a:srgbClr val="8A9ABD"/>
                </a:solidFill>
                <a:latin typeface="Arial"/>
                <a:ea typeface="Arial"/>
                <a:cs typeface="Arial"/>
                <a:sym typeface="Arial"/>
              </a:defRPr>
            </a:lvl4pPr>
            <a:lvl5pPr marR="0" lvl="4" algn="ctr" rtl="0">
              <a:lnSpc>
                <a:spcPct val="100000"/>
              </a:lnSpc>
              <a:spcBef>
                <a:spcPts val="600"/>
              </a:spcBef>
              <a:spcAft>
                <a:spcPts val="0"/>
              </a:spcAft>
              <a:buClr>
                <a:srgbClr val="7F7F7F"/>
              </a:buClr>
              <a:buSzPts val="2000"/>
              <a:buFont typeface="Arial"/>
              <a:buNone/>
              <a:defRPr sz="2000" b="0" i="0" u="none" strike="noStrike" cap="none">
                <a:solidFill>
                  <a:srgbClr val="8A9ABD"/>
                </a:solidFill>
                <a:latin typeface="Arial"/>
                <a:ea typeface="Arial"/>
                <a:cs typeface="Arial"/>
                <a:sym typeface="Arial"/>
              </a:defRPr>
            </a:lvl5pPr>
            <a:lvl6pPr marR="0" lvl="5" algn="ctr" rtl="0">
              <a:lnSpc>
                <a:spcPct val="100000"/>
              </a:lnSpc>
              <a:spcBef>
                <a:spcPts val="6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6pPr>
            <a:lvl7pPr marR="0" lvl="6"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7pPr>
            <a:lvl8pPr marR="0" lvl="7"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8pPr>
            <a:lvl9pPr marR="0" lvl="8"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9pPr>
          </a:lstStyle>
          <a:p>
            <a:endParaRPr/>
          </a:p>
        </p:txBody>
      </p:sp>
      <p:sp>
        <p:nvSpPr>
          <p:cNvPr id="1061" name="Google Shape;1061;p114"/>
          <p:cNvSpPr txBox="1">
            <a:spLocks noGrp="1"/>
          </p:cNvSpPr>
          <p:nvPr>
            <p:ph type="body" idx="2"/>
          </p:nvPr>
        </p:nvSpPr>
        <p:spPr>
          <a:xfrm>
            <a:off x="529356" y="3264937"/>
            <a:ext cx="6447300" cy="24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5000"/>
              </a:lnSpc>
              <a:spcBef>
                <a:spcPts val="0"/>
              </a:spcBef>
              <a:spcAft>
                <a:spcPts val="0"/>
              </a:spcAft>
              <a:buClr>
                <a:srgbClr val="7F7F7F"/>
              </a:buClr>
              <a:buSzPts val="1600"/>
              <a:buFont typeface="Arial"/>
              <a:buNone/>
              <a:defRPr sz="1600" b="0" i="0" u="none" strike="noStrike" cap="none">
                <a:solidFill>
                  <a:schemeClr val="l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62" name="Google Shape;1062;p114"/>
          <p:cNvSpPr txBox="1">
            <a:spLocks noGrp="1"/>
          </p:cNvSpPr>
          <p:nvPr>
            <p:ph type="body" idx="3"/>
          </p:nvPr>
        </p:nvSpPr>
        <p:spPr>
          <a:xfrm>
            <a:off x="529356" y="3518602"/>
            <a:ext cx="6447300" cy="285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1600"/>
              <a:buFont typeface="Arial"/>
              <a:buNone/>
              <a:defRPr sz="1600" b="0" i="0" u="none" strike="noStrike" cap="none">
                <a:solidFill>
                  <a:schemeClr val="lt2"/>
                </a:solidFill>
                <a:latin typeface="Arial"/>
                <a:ea typeface="Arial"/>
                <a:cs typeface="Arial"/>
                <a:sym typeface="Arial"/>
              </a:defRPr>
            </a:lvl1pPr>
            <a:lvl2pPr marL="914400" marR="0" lvl="1" indent="-228600" algn="l" rtl="0">
              <a:lnSpc>
                <a:spcPct val="100000"/>
              </a:lnSpc>
              <a:spcBef>
                <a:spcPts val="300"/>
              </a:spcBef>
              <a:spcAft>
                <a:spcPts val="0"/>
              </a:spcAft>
              <a:buClr>
                <a:schemeClr val="lt2"/>
              </a:buClr>
              <a:buSzPts val="154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400"/>
              <a:buFont typeface="Arial"/>
              <a:buNone/>
              <a:defRPr sz="1400" b="0" i="0" u="none" strike="noStrike" cap="none">
                <a:solidFill>
                  <a:schemeClr val="lt2"/>
                </a:solidFill>
                <a:latin typeface="Arial"/>
                <a:ea typeface="Arial"/>
                <a:cs typeface="Arial"/>
                <a:sym typeface="Arial"/>
              </a:defRPr>
            </a:lvl3pPr>
            <a:lvl4pPr marL="1828800" marR="0" lvl="3" indent="-285750" algn="l" rtl="0">
              <a:lnSpc>
                <a:spcPct val="100000"/>
              </a:lnSpc>
              <a:spcBef>
                <a:spcPts val="0"/>
              </a:spcBef>
              <a:spcAft>
                <a:spcPts val="0"/>
              </a:spcAft>
              <a:buClr>
                <a:schemeClr val="lt2"/>
              </a:buClr>
              <a:buSzPts val="900"/>
              <a:buFont typeface="Arial"/>
              <a:buChar char="•"/>
              <a:defRPr sz="900" b="1" i="0" u="none" strike="noStrike" cap="none">
                <a:solidFill>
                  <a:schemeClr val="lt1"/>
                </a:solidFill>
                <a:latin typeface="Arial"/>
                <a:ea typeface="Arial"/>
                <a:cs typeface="Arial"/>
                <a:sym typeface="Arial"/>
              </a:defRPr>
            </a:lvl4pPr>
            <a:lvl5pPr marL="2286000" marR="0" lvl="4" indent="-228600" algn="l" rtl="0">
              <a:lnSpc>
                <a:spcPct val="100000"/>
              </a:lnSpc>
              <a:spcBef>
                <a:spcPts val="200"/>
              </a:spcBef>
              <a:spcAft>
                <a:spcPts val="0"/>
              </a:spcAft>
              <a:buClr>
                <a:schemeClr val="lt1"/>
              </a:buClr>
              <a:buSzPts val="1400"/>
              <a:buFont typeface="Arial"/>
              <a:buNone/>
              <a:defRPr sz="9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63" name="Google Shape;1063;p114" descr="pasted-image.pdf"/>
          <p:cNvPicPr preferRelativeResize="0"/>
          <p:nvPr/>
        </p:nvPicPr>
        <p:blipFill rotWithShape="1">
          <a:blip r:embed="rId3">
            <a:alphaModFix/>
          </a:blip>
          <a:srcRect/>
          <a:stretch/>
        </p:blipFill>
        <p:spPr>
          <a:xfrm>
            <a:off x="524061" y="514275"/>
            <a:ext cx="758911" cy="531973"/>
          </a:xfrm>
          <a:prstGeom prst="rect">
            <a:avLst/>
          </a:prstGeom>
          <a:noFill/>
          <a:ln>
            <a:noFill/>
          </a:ln>
        </p:spPr>
      </p:pic>
      <p:pic>
        <p:nvPicPr>
          <p:cNvPr id="1064" name="Google Shape;1064;p114"/>
          <p:cNvPicPr preferRelativeResize="0"/>
          <p:nvPr/>
        </p:nvPicPr>
        <p:blipFill rotWithShape="1">
          <a:blip r:embed="rId4">
            <a:alphaModFix/>
          </a:blip>
          <a:srcRect/>
          <a:stretch/>
        </p:blipFill>
        <p:spPr>
          <a:xfrm>
            <a:off x="2903807" y="5366201"/>
            <a:ext cx="1643764" cy="1409634"/>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H - Low Forest - Mountain Right">
  <p:cSld name="H - Low Forest - Mountain Right">
    <p:spTree>
      <p:nvGrpSpPr>
        <p:cNvPr id="1" name="Shape 1065"/>
        <p:cNvGrpSpPr/>
        <p:nvPr/>
      </p:nvGrpSpPr>
      <p:grpSpPr>
        <a:xfrm>
          <a:off x="0" y="0"/>
          <a:ext cx="0" cy="0"/>
          <a:chOff x="0" y="0"/>
          <a:chExt cx="0" cy="0"/>
        </a:xfrm>
      </p:grpSpPr>
      <p:pic>
        <p:nvPicPr>
          <p:cNvPr id="1066" name="Google Shape;1066;p115"/>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067" name="Google Shape;1067;p115"/>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068" name="Google Shape;1068;p115"/>
          <p:cNvSpPr txBox="1">
            <a:spLocks noGrp="1"/>
          </p:cNvSpPr>
          <p:nvPr>
            <p:ph type="body" idx="1"/>
          </p:nvPr>
        </p:nvSpPr>
        <p:spPr>
          <a:xfrm>
            <a:off x="508025" y="1616291"/>
            <a:ext cx="10390800" cy="3214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69" name="Google Shape;1069;p115"/>
          <p:cNvSpPr txBox="1">
            <a:spLocks noGrp="1"/>
          </p:cNvSpPr>
          <p:nvPr>
            <p:ph type="body" idx="2"/>
          </p:nvPr>
        </p:nvSpPr>
        <p:spPr>
          <a:xfrm>
            <a:off x="502711" y="968144"/>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70" name="Google Shape;1070;p115"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Seque Slide - A 1">
  <p:cSld name="Seque Slide - A_1">
    <p:bg>
      <p:bgPr>
        <a:gradFill>
          <a:gsLst>
            <a:gs pos="0">
              <a:srgbClr val="309FFF"/>
            </a:gs>
            <a:gs pos="69000">
              <a:srgbClr val="4CC0D9"/>
            </a:gs>
            <a:gs pos="100000">
              <a:srgbClr val="68E2B3"/>
            </a:gs>
          </a:gsLst>
          <a:lin ang="5400012" scaled="0"/>
        </a:gradFill>
        <a:effectLst/>
      </p:bgPr>
    </p:bg>
    <p:spTree>
      <p:nvGrpSpPr>
        <p:cNvPr id="1" name="Shape 1071"/>
        <p:cNvGrpSpPr/>
        <p:nvPr/>
      </p:nvGrpSpPr>
      <p:grpSpPr>
        <a:xfrm>
          <a:off x="0" y="0"/>
          <a:ext cx="0" cy="0"/>
          <a:chOff x="0" y="0"/>
          <a:chExt cx="0" cy="0"/>
        </a:xfrm>
      </p:grpSpPr>
      <p:pic>
        <p:nvPicPr>
          <p:cNvPr id="1072" name="Google Shape;1072;p116"/>
          <p:cNvPicPr preferRelativeResize="0"/>
          <p:nvPr/>
        </p:nvPicPr>
        <p:blipFill rotWithShape="1">
          <a:blip r:embed="rId2">
            <a:alphaModFix/>
          </a:blip>
          <a:srcRect/>
          <a:stretch/>
        </p:blipFill>
        <p:spPr>
          <a:xfrm>
            <a:off x="696" y="1"/>
            <a:ext cx="12011806" cy="6842907"/>
          </a:xfrm>
          <a:prstGeom prst="rect">
            <a:avLst/>
          </a:prstGeom>
          <a:noFill/>
          <a:ln>
            <a:noFill/>
          </a:ln>
        </p:spPr>
      </p:pic>
      <p:sp>
        <p:nvSpPr>
          <p:cNvPr id="1073" name="Google Shape;1073;p116"/>
          <p:cNvSpPr txBox="1">
            <a:spLocks noGrp="1"/>
          </p:cNvSpPr>
          <p:nvPr>
            <p:ph type="ctrTitle"/>
          </p:nvPr>
        </p:nvSpPr>
        <p:spPr>
          <a:xfrm>
            <a:off x="578442" y="1515856"/>
            <a:ext cx="7165800" cy="1115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400"/>
              <a:buNone/>
              <a:defRPr sz="4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074" name="Google Shape;1074;p116"/>
          <p:cNvSpPr txBox="1">
            <a:spLocks noGrp="1"/>
          </p:cNvSpPr>
          <p:nvPr>
            <p:ph type="body" idx="1"/>
          </p:nvPr>
        </p:nvSpPr>
        <p:spPr>
          <a:xfrm>
            <a:off x="578442" y="2674671"/>
            <a:ext cx="7165800" cy="9273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100"/>
              </a:spcBef>
              <a:spcAft>
                <a:spcPts val="0"/>
              </a:spcAft>
              <a:buClr>
                <a:srgbClr val="7F7F7F"/>
              </a:buClr>
              <a:buSzPts val="2200"/>
              <a:buFont typeface="Arial"/>
              <a:buChar char="​"/>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75" name="Google Shape;1075;p116" descr="Picture 23"/>
          <p:cNvPicPr preferRelativeResize="0"/>
          <p:nvPr/>
        </p:nvPicPr>
        <p:blipFill rotWithShape="1">
          <a:blip r:embed="rId3">
            <a:alphaModFix/>
          </a:blip>
          <a:srcRect/>
          <a:stretch/>
        </p:blipFill>
        <p:spPr>
          <a:xfrm>
            <a:off x="11320472" y="6257915"/>
            <a:ext cx="616302" cy="430334"/>
          </a:xfrm>
          <a:prstGeom prst="rect">
            <a:avLst/>
          </a:prstGeom>
          <a:noFill/>
          <a:ln>
            <a:noFill/>
          </a:ln>
        </p:spPr>
      </p:pic>
      <p:sp>
        <p:nvSpPr>
          <p:cNvPr id="1076" name="Google Shape;1076;p116"/>
          <p:cNvSpPr txBox="1"/>
          <p:nvPr/>
        </p:nvSpPr>
        <p:spPr>
          <a:xfrm>
            <a:off x="1761565" y="-1936376"/>
            <a:ext cx="184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5C646A"/>
              </a:solidFill>
              <a:latin typeface="Arial"/>
              <a:ea typeface="Arial"/>
              <a:cs typeface="Arial"/>
              <a:sym typeface="Arial"/>
            </a:endParaRPr>
          </a:p>
        </p:txBody>
      </p:sp>
      <p:sp>
        <p:nvSpPr>
          <p:cNvPr id="1077" name="Google Shape;1077;p116"/>
          <p:cNvSpPr txBox="1"/>
          <p:nvPr/>
        </p:nvSpPr>
        <p:spPr>
          <a:xfrm>
            <a:off x="2347274" y="-1018095"/>
            <a:ext cx="184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5C646A"/>
              </a:solidFill>
              <a:latin typeface="Arial"/>
              <a:ea typeface="Arial"/>
              <a:cs typeface="Arial"/>
              <a:sym typeface="Arial"/>
            </a:endParaRPr>
          </a:p>
        </p:txBody>
      </p:sp>
    </p:spTree>
  </p:cSld>
  <p:clrMapOvr>
    <a:masterClrMapping/>
  </p:clrMapOvr>
  <p:transition spd="med">
    <p:fade thruBlk="1"/>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1_Medium Forest ">
  <p:cSld name="1_Medium Forest ">
    <p:spTree>
      <p:nvGrpSpPr>
        <p:cNvPr id="1" name="Shape 1078"/>
        <p:cNvGrpSpPr/>
        <p:nvPr/>
      </p:nvGrpSpPr>
      <p:grpSpPr>
        <a:xfrm>
          <a:off x="0" y="0"/>
          <a:ext cx="0" cy="0"/>
          <a:chOff x="0" y="0"/>
          <a:chExt cx="0" cy="0"/>
        </a:xfrm>
      </p:grpSpPr>
      <p:pic>
        <p:nvPicPr>
          <p:cNvPr id="1079" name="Google Shape;1079;p117"/>
          <p:cNvPicPr preferRelativeResize="0"/>
          <p:nvPr/>
        </p:nvPicPr>
        <p:blipFill rotWithShape="1">
          <a:blip r:embed="rId2">
            <a:alphaModFix/>
          </a:blip>
          <a:srcRect/>
          <a:stretch/>
        </p:blipFill>
        <p:spPr>
          <a:xfrm>
            <a:off x="3" y="16776"/>
            <a:ext cx="12188820" cy="6856211"/>
          </a:xfrm>
          <a:prstGeom prst="rect">
            <a:avLst/>
          </a:prstGeom>
          <a:noFill/>
          <a:ln>
            <a:noFill/>
          </a:ln>
        </p:spPr>
      </p:pic>
      <p:sp>
        <p:nvSpPr>
          <p:cNvPr id="1080" name="Google Shape;1080;p117"/>
          <p:cNvSpPr txBox="1">
            <a:spLocks noGrp="1"/>
          </p:cNvSpPr>
          <p:nvPr>
            <p:ph type="body" idx="1"/>
          </p:nvPr>
        </p:nvSpPr>
        <p:spPr>
          <a:xfrm>
            <a:off x="571500" y="1764284"/>
            <a:ext cx="11046000" cy="22896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1100"/>
              </a:spcBef>
              <a:spcAft>
                <a:spcPts val="0"/>
              </a:spcAft>
              <a:buSzPts val="2000"/>
              <a:buNone/>
              <a:defRPr/>
            </a:lvl1pPr>
            <a:lvl2pPr marL="914400" lvl="1" indent="-228600" algn="l" rtl="0">
              <a:lnSpc>
                <a:spcPct val="100000"/>
              </a:lnSpc>
              <a:spcBef>
                <a:spcPts val="300"/>
              </a:spcBef>
              <a:spcAft>
                <a:spcPts val="0"/>
              </a:spcAft>
              <a:buSzPts val="1800"/>
              <a:buNone/>
              <a:defRPr/>
            </a:lvl2pPr>
            <a:lvl3pPr marL="1371600" lvl="2" indent="-228600" algn="l" rtl="0">
              <a:lnSpc>
                <a:spcPct val="100000"/>
              </a:lnSpc>
              <a:spcBef>
                <a:spcPts val="600"/>
              </a:spcBef>
              <a:spcAft>
                <a:spcPts val="0"/>
              </a:spcAft>
              <a:buSzPts val="16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228600" algn="l" rtl="0">
              <a:lnSpc>
                <a:spcPct val="100000"/>
              </a:lnSpc>
              <a:spcBef>
                <a:spcPts val="0"/>
              </a:spcBef>
              <a:spcAft>
                <a:spcPts val="0"/>
              </a:spcAft>
              <a:buSzPts val="1800"/>
              <a:buNone/>
              <a:defRPr/>
            </a:lvl6pPr>
            <a:lvl7pPr marL="3200400" lvl="6" indent="-228600" algn="l" rtl="0">
              <a:lnSpc>
                <a:spcPct val="100000"/>
              </a:lnSpc>
              <a:spcBef>
                <a:spcPts val="0"/>
              </a:spcBef>
              <a:spcAft>
                <a:spcPts val="0"/>
              </a:spcAft>
              <a:buSzPts val="1800"/>
              <a:buNone/>
              <a:defRPr/>
            </a:lvl7pPr>
            <a:lvl8pPr marL="3657600" lvl="7" indent="-228600" algn="l" rtl="0">
              <a:lnSpc>
                <a:spcPct val="100000"/>
              </a:lnSpc>
              <a:spcBef>
                <a:spcPts val="0"/>
              </a:spcBef>
              <a:spcAft>
                <a:spcPts val="0"/>
              </a:spcAft>
              <a:buSzPts val="1800"/>
              <a:buNone/>
              <a:defRPr/>
            </a:lvl8pPr>
            <a:lvl9pPr marL="4114800" lvl="8" indent="-228600" algn="l" rtl="0">
              <a:lnSpc>
                <a:spcPct val="100000"/>
              </a:lnSpc>
              <a:spcBef>
                <a:spcPts val="0"/>
              </a:spcBef>
              <a:spcAft>
                <a:spcPts val="0"/>
              </a:spcAft>
              <a:buSzPts val="1800"/>
              <a:buNone/>
              <a:defRPr/>
            </a:lvl9pPr>
          </a:lstStyle>
          <a:p>
            <a:endParaRPr/>
          </a:p>
        </p:txBody>
      </p:sp>
      <p:sp>
        <p:nvSpPr>
          <p:cNvPr id="1081" name="Google Shape;1081;p117"/>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000"/>
              <a:buNone/>
              <a:defRPr sz="2200" b="0" i="0">
                <a:solidFill>
                  <a:srgbClr val="424145"/>
                </a:solidFill>
                <a:latin typeface="Arial"/>
                <a:ea typeface="Arial"/>
                <a:cs typeface="Arial"/>
                <a:sym typeface="Arial"/>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6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228600" algn="l" rtl="0">
              <a:lnSpc>
                <a:spcPct val="100000"/>
              </a:lnSpc>
              <a:spcBef>
                <a:spcPts val="0"/>
              </a:spcBef>
              <a:spcAft>
                <a:spcPts val="0"/>
              </a:spcAft>
              <a:buSzPts val="1800"/>
              <a:buNone/>
              <a:defRPr/>
            </a:lvl6pPr>
            <a:lvl7pPr marL="3200400" lvl="6" indent="-228600" algn="l" rtl="0">
              <a:lnSpc>
                <a:spcPct val="100000"/>
              </a:lnSpc>
              <a:spcBef>
                <a:spcPts val="0"/>
              </a:spcBef>
              <a:spcAft>
                <a:spcPts val="0"/>
              </a:spcAft>
              <a:buSzPts val="1800"/>
              <a:buNone/>
              <a:defRPr/>
            </a:lvl7pPr>
            <a:lvl8pPr marL="3657600" lvl="7" indent="-228600" algn="l" rtl="0">
              <a:lnSpc>
                <a:spcPct val="100000"/>
              </a:lnSpc>
              <a:spcBef>
                <a:spcPts val="0"/>
              </a:spcBef>
              <a:spcAft>
                <a:spcPts val="0"/>
              </a:spcAft>
              <a:buSzPts val="1800"/>
              <a:buNone/>
              <a:defRPr/>
            </a:lvl8pPr>
            <a:lvl9pPr marL="4114800" lvl="8" indent="-228600" algn="l" rtl="0">
              <a:lnSpc>
                <a:spcPct val="100000"/>
              </a:lnSpc>
              <a:spcBef>
                <a:spcPts val="0"/>
              </a:spcBef>
              <a:spcAft>
                <a:spcPts val="0"/>
              </a:spcAft>
              <a:buSzPts val="1800"/>
              <a:buNone/>
              <a:defRPr/>
            </a:lvl9pPr>
          </a:lstStyle>
          <a:p>
            <a:endParaRPr/>
          </a:p>
        </p:txBody>
      </p:sp>
      <p:sp>
        <p:nvSpPr>
          <p:cNvPr id="1082" name="Google Shape;1082;p117"/>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83" name="Google Shape;1083;p117"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1084" name="Google Shape;1084;p117"/>
          <p:cNvSpPr txBox="1">
            <a:spLocks noGrp="1"/>
          </p:cNvSpPr>
          <p:nvPr>
            <p:ph type="ftr" idx="11"/>
          </p:nvPr>
        </p:nvSpPr>
        <p:spPr>
          <a:xfrm>
            <a:off x="577850" y="6410462"/>
            <a:ext cx="8871000" cy="21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Low Forest - Mountain Right">
  <p:cSld name="Low Forest - Mountain Right">
    <p:spTree>
      <p:nvGrpSpPr>
        <p:cNvPr id="1" name="Shape 1085"/>
        <p:cNvGrpSpPr/>
        <p:nvPr/>
      </p:nvGrpSpPr>
      <p:grpSpPr>
        <a:xfrm>
          <a:off x="0" y="0"/>
          <a:ext cx="0" cy="0"/>
          <a:chOff x="0" y="0"/>
          <a:chExt cx="0" cy="0"/>
        </a:xfrm>
      </p:grpSpPr>
      <p:pic>
        <p:nvPicPr>
          <p:cNvPr id="1086" name="Google Shape;1086;p118" descr="Picture 24"/>
          <p:cNvPicPr preferRelativeResize="0"/>
          <p:nvPr/>
        </p:nvPicPr>
        <p:blipFill rotWithShape="1">
          <a:blip r:embed="rId2">
            <a:alphaModFix/>
          </a:blip>
          <a:srcRect/>
          <a:stretch/>
        </p:blipFill>
        <p:spPr>
          <a:xfrm>
            <a:off x="1" y="0"/>
            <a:ext cx="12188826" cy="6787652"/>
          </a:xfrm>
          <a:prstGeom prst="rect">
            <a:avLst/>
          </a:prstGeom>
          <a:noFill/>
          <a:ln>
            <a:noFill/>
          </a:ln>
        </p:spPr>
      </p:pic>
      <p:sp>
        <p:nvSpPr>
          <p:cNvPr id="1087" name="Google Shape;1087;p118"/>
          <p:cNvSpPr txBox="1">
            <a:spLocks noGrp="1"/>
          </p:cNvSpPr>
          <p:nvPr>
            <p:ph type="title"/>
          </p:nvPr>
        </p:nvSpPr>
        <p:spPr>
          <a:xfrm>
            <a:off x="571947" y="63502"/>
            <a:ext cx="110547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1pPr>
            <a:lvl2pPr marR="0" lvl="1"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2pPr>
            <a:lvl3pPr marR="0" lvl="2"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3pPr>
            <a:lvl4pPr marR="0" lvl="3"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4pPr>
            <a:lvl5pPr marR="0" lvl="4"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5pPr>
            <a:lvl6pPr marR="0" lvl="5"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6pPr>
            <a:lvl7pPr marR="0" lvl="6"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7pPr>
            <a:lvl8pPr marR="0" lvl="7"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8pPr>
            <a:lvl9pPr marR="0" lvl="8"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9pPr>
          </a:lstStyle>
          <a:p>
            <a:endParaRPr/>
          </a:p>
        </p:txBody>
      </p:sp>
      <p:sp>
        <p:nvSpPr>
          <p:cNvPr id="1088" name="Google Shape;1088;p118"/>
          <p:cNvSpPr txBox="1">
            <a:spLocks noGrp="1"/>
          </p:cNvSpPr>
          <p:nvPr>
            <p:ph type="body" idx="1"/>
          </p:nvPr>
        </p:nvSpPr>
        <p:spPr>
          <a:xfrm>
            <a:off x="571945" y="1764285"/>
            <a:ext cx="10398900" cy="32139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sp>
        <p:nvSpPr>
          <p:cNvPr id="1089" name="Google Shape;1089;p118"/>
          <p:cNvSpPr txBox="1">
            <a:spLocks noGrp="1"/>
          </p:cNvSpPr>
          <p:nvPr>
            <p:ph type="body" idx="2"/>
          </p:nvPr>
        </p:nvSpPr>
        <p:spPr>
          <a:xfrm>
            <a:off x="571946" y="1097178"/>
            <a:ext cx="11054700" cy="338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pic>
        <p:nvPicPr>
          <p:cNvPr id="1090" name="Google Shape;1090;p118" descr="Picture 23"/>
          <p:cNvPicPr preferRelativeResize="0"/>
          <p:nvPr/>
        </p:nvPicPr>
        <p:blipFill rotWithShape="1">
          <a:blip r:embed="rId3">
            <a:alphaModFix/>
          </a:blip>
          <a:srcRect/>
          <a:stretch/>
        </p:blipFill>
        <p:spPr>
          <a:xfrm>
            <a:off x="11329324" y="6257914"/>
            <a:ext cx="616143" cy="430222"/>
          </a:xfrm>
          <a:prstGeom prst="rect">
            <a:avLst/>
          </a:prstGeom>
          <a:noFill/>
          <a:ln>
            <a:noFill/>
          </a:ln>
        </p:spPr>
      </p:pic>
      <p:sp>
        <p:nvSpPr>
          <p:cNvPr id="1091" name="Google Shape;1091;p118"/>
          <p:cNvSpPr txBox="1">
            <a:spLocks noGrp="1"/>
          </p:cNvSpPr>
          <p:nvPr>
            <p:ph type="sldNum" idx="12"/>
          </p:nvPr>
        </p:nvSpPr>
        <p:spPr>
          <a:xfrm>
            <a:off x="5891265" y="6172200"/>
            <a:ext cx="28440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1pPr>
            <a:lvl2pPr marL="0" marR="0" lvl="1"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2pPr>
            <a:lvl3pPr marL="0" marR="0" lvl="2"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3pPr>
            <a:lvl4pPr marL="0" marR="0" lvl="3"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4pPr>
            <a:lvl5pPr marL="0" marR="0" lvl="4"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5pPr>
            <a:lvl6pPr marL="0" marR="0" lvl="5"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6pPr>
            <a:lvl7pPr marL="0" marR="0" lvl="6"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7pPr>
            <a:lvl8pPr marL="0" marR="0" lvl="7"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8pPr>
            <a:lvl9pPr marL="0" marR="0" lvl="8"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Low Forest">
  <p:cSld name="Low Forest">
    <p:spTree>
      <p:nvGrpSpPr>
        <p:cNvPr id="1" name="Shape 1092"/>
        <p:cNvGrpSpPr/>
        <p:nvPr/>
      </p:nvGrpSpPr>
      <p:grpSpPr>
        <a:xfrm>
          <a:off x="0" y="0"/>
          <a:ext cx="0" cy="0"/>
          <a:chOff x="0" y="0"/>
          <a:chExt cx="0" cy="0"/>
        </a:xfrm>
      </p:grpSpPr>
      <p:pic>
        <p:nvPicPr>
          <p:cNvPr id="1093" name="Google Shape;1093;p119" descr="Picture 3"/>
          <p:cNvPicPr preferRelativeResize="0"/>
          <p:nvPr/>
        </p:nvPicPr>
        <p:blipFill rotWithShape="1">
          <a:blip r:embed="rId2">
            <a:alphaModFix/>
          </a:blip>
          <a:srcRect/>
          <a:stretch/>
        </p:blipFill>
        <p:spPr>
          <a:xfrm>
            <a:off x="1" y="14990"/>
            <a:ext cx="12188826" cy="6787652"/>
          </a:xfrm>
          <a:prstGeom prst="rect">
            <a:avLst/>
          </a:prstGeom>
          <a:noFill/>
          <a:ln>
            <a:noFill/>
          </a:ln>
        </p:spPr>
      </p:pic>
      <p:sp>
        <p:nvSpPr>
          <p:cNvPr id="1094" name="Google Shape;1094;p119"/>
          <p:cNvSpPr/>
          <p:nvPr/>
        </p:nvSpPr>
        <p:spPr>
          <a:xfrm>
            <a:off x="4746813" y="4674661"/>
            <a:ext cx="1038900" cy="938100"/>
          </a:xfrm>
          <a:custGeom>
            <a:avLst/>
            <a:gdLst/>
            <a:ahLst/>
            <a:cxnLst/>
            <a:rect l="l" t="t" r="r" b="b"/>
            <a:pathLst>
              <a:path w="120000" h="120000" extrusionOk="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549"/>
            </a:srgbClr>
          </a:solidFill>
          <a:ln>
            <a:noFill/>
          </a:ln>
        </p:spPr>
        <p:txBody>
          <a:bodyPr spcFirstLastPara="1" wrap="square" lIns="45725" tIns="45725" rIns="45725" bIns="45725" anchor="t" anchorCtr="0">
            <a:noAutofit/>
          </a:bodyPr>
          <a:lstStyle/>
          <a:p>
            <a:pPr marL="0" marR="0" lvl="0" indent="0" algn="l" rtl="0">
              <a:lnSpc>
                <a:spcPct val="100000"/>
              </a:lnSpc>
              <a:spcBef>
                <a:spcPts val="0"/>
              </a:spcBef>
              <a:spcAft>
                <a:spcPts val="0"/>
              </a:spcAft>
              <a:buClr>
                <a:srgbClr val="000000"/>
              </a:buClr>
              <a:buSzPts val="1900"/>
              <a:buFont typeface="Calibri"/>
              <a:buNone/>
            </a:pPr>
            <a:endParaRPr sz="1900" b="0" i="0" u="none" strike="noStrike" cap="none">
              <a:solidFill>
                <a:srgbClr val="000000"/>
              </a:solidFill>
              <a:latin typeface="Calibri"/>
              <a:ea typeface="Calibri"/>
              <a:cs typeface="Calibri"/>
              <a:sym typeface="Calibri"/>
            </a:endParaRPr>
          </a:p>
        </p:txBody>
      </p:sp>
      <p:sp>
        <p:nvSpPr>
          <p:cNvPr id="1095" name="Google Shape;1095;p119"/>
          <p:cNvSpPr txBox="1">
            <a:spLocks noGrp="1"/>
          </p:cNvSpPr>
          <p:nvPr>
            <p:ph type="title"/>
          </p:nvPr>
        </p:nvSpPr>
        <p:spPr>
          <a:xfrm>
            <a:off x="571947" y="63502"/>
            <a:ext cx="110547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1pPr>
            <a:lvl2pPr marR="0" lvl="1"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2pPr>
            <a:lvl3pPr marR="0" lvl="2"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3pPr>
            <a:lvl4pPr marR="0" lvl="3"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4pPr>
            <a:lvl5pPr marR="0" lvl="4"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5pPr>
            <a:lvl6pPr marR="0" lvl="5"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6pPr>
            <a:lvl7pPr marR="0" lvl="6"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7pPr>
            <a:lvl8pPr marR="0" lvl="7"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8pPr>
            <a:lvl9pPr marR="0" lvl="8"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9pPr>
          </a:lstStyle>
          <a:p>
            <a:endParaRPr/>
          </a:p>
        </p:txBody>
      </p:sp>
      <p:sp>
        <p:nvSpPr>
          <p:cNvPr id="1096" name="Google Shape;1096;p119"/>
          <p:cNvSpPr txBox="1">
            <a:spLocks noGrp="1"/>
          </p:cNvSpPr>
          <p:nvPr>
            <p:ph type="body" idx="1"/>
          </p:nvPr>
        </p:nvSpPr>
        <p:spPr>
          <a:xfrm>
            <a:off x="571947" y="1764287"/>
            <a:ext cx="11054700" cy="34275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sp>
        <p:nvSpPr>
          <p:cNvPr id="1097" name="Google Shape;1097;p119"/>
          <p:cNvSpPr txBox="1">
            <a:spLocks noGrp="1"/>
          </p:cNvSpPr>
          <p:nvPr>
            <p:ph type="body" idx="2"/>
          </p:nvPr>
        </p:nvSpPr>
        <p:spPr>
          <a:xfrm>
            <a:off x="571946" y="1097178"/>
            <a:ext cx="11054700" cy="338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pic>
        <p:nvPicPr>
          <p:cNvPr id="1098" name="Google Shape;1098;p119" descr="Picture 23"/>
          <p:cNvPicPr preferRelativeResize="0"/>
          <p:nvPr/>
        </p:nvPicPr>
        <p:blipFill rotWithShape="1">
          <a:blip r:embed="rId3">
            <a:alphaModFix/>
          </a:blip>
          <a:srcRect/>
          <a:stretch/>
        </p:blipFill>
        <p:spPr>
          <a:xfrm>
            <a:off x="11329324" y="6257914"/>
            <a:ext cx="616143" cy="430222"/>
          </a:xfrm>
          <a:prstGeom prst="rect">
            <a:avLst/>
          </a:prstGeom>
          <a:noFill/>
          <a:ln>
            <a:noFill/>
          </a:ln>
        </p:spPr>
      </p:pic>
      <p:sp>
        <p:nvSpPr>
          <p:cNvPr id="1099" name="Google Shape;1099;p119"/>
          <p:cNvSpPr txBox="1">
            <a:spLocks noGrp="1"/>
          </p:cNvSpPr>
          <p:nvPr>
            <p:ph type="sldNum" idx="12"/>
          </p:nvPr>
        </p:nvSpPr>
        <p:spPr>
          <a:xfrm>
            <a:off x="5891265" y="6172200"/>
            <a:ext cx="28440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1pPr>
            <a:lvl2pPr marL="0" marR="0" lvl="1"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2pPr>
            <a:lvl3pPr marL="0" marR="0" lvl="2"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3pPr>
            <a:lvl4pPr marL="0" marR="0" lvl="3"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4pPr>
            <a:lvl5pPr marL="0" marR="0" lvl="4"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5pPr>
            <a:lvl6pPr marL="0" marR="0" lvl="5"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6pPr>
            <a:lvl7pPr marL="0" marR="0" lvl="6"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7pPr>
            <a:lvl8pPr marL="0" marR="0" lvl="7"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8pPr>
            <a:lvl9pPr marL="0" marR="0" lvl="8"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Path - Mountain Right">
  <p:cSld name="Path - Mountain Right">
    <p:spTree>
      <p:nvGrpSpPr>
        <p:cNvPr id="1" name="Shape 1100"/>
        <p:cNvGrpSpPr/>
        <p:nvPr/>
      </p:nvGrpSpPr>
      <p:grpSpPr>
        <a:xfrm>
          <a:off x="0" y="0"/>
          <a:ext cx="0" cy="0"/>
          <a:chOff x="0" y="0"/>
          <a:chExt cx="0" cy="0"/>
        </a:xfrm>
      </p:grpSpPr>
      <p:pic>
        <p:nvPicPr>
          <p:cNvPr id="1101" name="Google Shape;1101;p120" descr="Picture 7"/>
          <p:cNvPicPr preferRelativeResize="0"/>
          <p:nvPr/>
        </p:nvPicPr>
        <p:blipFill rotWithShape="1">
          <a:blip r:embed="rId2">
            <a:alphaModFix/>
          </a:blip>
          <a:srcRect/>
          <a:stretch/>
        </p:blipFill>
        <p:spPr>
          <a:xfrm>
            <a:off x="23492" y="29980"/>
            <a:ext cx="11983800" cy="6826179"/>
          </a:xfrm>
          <a:prstGeom prst="rect">
            <a:avLst/>
          </a:prstGeom>
          <a:noFill/>
          <a:ln>
            <a:noFill/>
          </a:ln>
        </p:spPr>
      </p:pic>
      <p:sp>
        <p:nvSpPr>
          <p:cNvPr id="1102" name="Google Shape;1102;p120"/>
          <p:cNvSpPr txBox="1">
            <a:spLocks noGrp="1"/>
          </p:cNvSpPr>
          <p:nvPr>
            <p:ph type="title"/>
          </p:nvPr>
        </p:nvSpPr>
        <p:spPr>
          <a:xfrm>
            <a:off x="571947" y="75694"/>
            <a:ext cx="110547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1pPr>
            <a:lvl2pPr marR="0" lvl="1"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2pPr>
            <a:lvl3pPr marR="0" lvl="2"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3pPr>
            <a:lvl4pPr marR="0" lvl="3"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4pPr>
            <a:lvl5pPr marR="0" lvl="4"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5pPr>
            <a:lvl6pPr marR="0" lvl="5"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6pPr>
            <a:lvl7pPr marR="0" lvl="6"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7pPr>
            <a:lvl8pPr marR="0" lvl="7"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8pPr>
            <a:lvl9pPr marR="0" lvl="8"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9pPr>
          </a:lstStyle>
          <a:p>
            <a:endParaRPr/>
          </a:p>
        </p:txBody>
      </p:sp>
      <p:sp>
        <p:nvSpPr>
          <p:cNvPr id="1103" name="Google Shape;1103;p120"/>
          <p:cNvSpPr txBox="1">
            <a:spLocks noGrp="1"/>
          </p:cNvSpPr>
          <p:nvPr>
            <p:ph type="body" idx="1"/>
          </p:nvPr>
        </p:nvSpPr>
        <p:spPr>
          <a:xfrm>
            <a:off x="571947" y="1764287"/>
            <a:ext cx="11054700" cy="32088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sp>
        <p:nvSpPr>
          <p:cNvPr id="1104" name="Google Shape;1104;p120"/>
          <p:cNvSpPr txBox="1">
            <a:spLocks noGrp="1"/>
          </p:cNvSpPr>
          <p:nvPr>
            <p:ph type="body" idx="2"/>
          </p:nvPr>
        </p:nvSpPr>
        <p:spPr>
          <a:xfrm>
            <a:off x="571946" y="1097178"/>
            <a:ext cx="11054700" cy="338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pic>
        <p:nvPicPr>
          <p:cNvPr id="1105" name="Google Shape;1105;p120" descr="Picture 23"/>
          <p:cNvPicPr preferRelativeResize="0"/>
          <p:nvPr/>
        </p:nvPicPr>
        <p:blipFill rotWithShape="1">
          <a:blip r:embed="rId3">
            <a:alphaModFix/>
          </a:blip>
          <a:srcRect/>
          <a:stretch/>
        </p:blipFill>
        <p:spPr>
          <a:xfrm>
            <a:off x="11329324" y="6257914"/>
            <a:ext cx="616143" cy="430222"/>
          </a:xfrm>
          <a:prstGeom prst="rect">
            <a:avLst/>
          </a:prstGeom>
          <a:noFill/>
          <a:ln>
            <a:noFill/>
          </a:ln>
        </p:spPr>
      </p:pic>
      <p:sp>
        <p:nvSpPr>
          <p:cNvPr id="1106" name="Google Shape;1106;p120"/>
          <p:cNvSpPr txBox="1">
            <a:spLocks noGrp="1"/>
          </p:cNvSpPr>
          <p:nvPr>
            <p:ph type="sldNum" idx="12"/>
          </p:nvPr>
        </p:nvSpPr>
        <p:spPr>
          <a:xfrm>
            <a:off x="5891265" y="6172200"/>
            <a:ext cx="28440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1pPr>
            <a:lvl2pPr marL="0" marR="0" lvl="1"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2pPr>
            <a:lvl3pPr marL="0" marR="0" lvl="2"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3pPr>
            <a:lvl4pPr marL="0" marR="0" lvl="3"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4pPr>
            <a:lvl5pPr marL="0" marR="0" lvl="4"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5pPr>
            <a:lvl6pPr marL="0" marR="0" lvl="5"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6pPr>
            <a:lvl7pPr marL="0" marR="0" lvl="6"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7pPr>
            <a:lvl8pPr marL="0" marR="0" lvl="7"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8pPr>
            <a:lvl9pPr marL="0" marR="0" lvl="8"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Low Forest - Mountain Left">
  <p:cSld name="Low Forest - Mountain Left">
    <p:spTree>
      <p:nvGrpSpPr>
        <p:cNvPr id="1" name="Shape 1107"/>
        <p:cNvGrpSpPr/>
        <p:nvPr/>
      </p:nvGrpSpPr>
      <p:grpSpPr>
        <a:xfrm>
          <a:off x="0" y="0"/>
          <a:ext cx="0" cy="0"/>
          <a:chOff x="0" y="0"/>
          <a:chExt cx="0" cy="0"/>
        </a:xfrm>
      </p:grpSpPr>
      <p:sp>
        <p:nvSpPr>
          <p:cNvPr id="1108" name="Google Shape;1108;p121"/>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109" name="Google Shape;1109;p121"/>
          <p:cNvSpPr txBox="1">
            <a:spLocks noGrp="1"/>
          </p:cNvSpPr>
          <p:nvPr>
            <p:ph type="body" idx="1"/>
          </p:nvPr>
        </p:nvSpPr>
        <p:spPr>
          <a:xfrm>
            <a:off x="571500" y="1764287"/>
            <a:ext cx="11046000" cy="3214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10" name="Google Shape;1110;p121"/>
          <p:cNvSpPr txBox="1">
            <a:spLocks noGrp="1"/>
          </p:cNvSpPr>
          <p:nvPr>
            <p:ph type="body" idx="2"/>
          </p:nvPr>
        </p:nvSpPr>
        <p:spPr>
          <a:xfrm>
            <a:off x="571500" y="1097179"/>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rgbClr val="424145"/>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11" name="Google Shape;1111;p121"/>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2"/>
        <p:cNvGrpSpPr/>
        <p:nvPr/>
      </p:nvGrpSpPr>
      <p:grpSpPr>
        <a:xfrm>
          <a:off x="0" y="0"/>
          <a:ext cx="0" cy="0"/>
          <a:chOff x="0" y="0"/>
          <a:chExt cx="0" cy="0"/>
        </a:xfrm>
      </p:grpSpPr>
      <p:sp>
        <p:nvSpPr>
          <p:cNvPr id="1113" name="Google Shape;1113;p122"/>
          <p:cNvSpPr txBox="1">
            <a:spLocks noGrp="1"/>
          </p:cNvSpPr>
          <p:nvPr>
            <p:ph type="title"/>
          </p:nvPr>
        </p:nvSpPr>
        <p:spPr>
          <a:xfrm>
            <a:off x="571503" y="63500"/>
            <a:ext cx="11045700" cy="9906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400"/>
              <a:buNone/>
              <a:defRPr sz="30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14" name="Google Shape;1114;p122"/>
          <p:cNvSpPr txBox="1">
            <a:spLocks noGrp="1"/>
          </p:cNvSpPr>
          <p:nvPr>
            <p:ph type="body" idx="1"/>
          </p:nvPr>
        </p:nvSpPr>
        <p:spPr>
          <a:xfrm>
            <a:off x="571503" y="1762125"/>
            <a:ext cx="11045700" cy="43149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3 - Scene Left - View">
  <p:cSld name="D - Basic_1_1_1_1_1_1_1_1_1_1_1">
    <p:bg>
      <p:bgPr>
        <a:solidFill>
          <a:schemeClr val="lt1"/>
        </a:solidFill>
        <a:effectLst/>
      </p:bgPr>
    </p:bg>
    <p:spTree>
      <p:nvGrpSpPr>
        <p:cNvPr id="1" name="Shape 94"/>
        <p:cNvGrpSpPr/>
        <p:nvPr/>
      </p:nvGrpSpPr>
      <p:grpSpPr>
        <a:xfrm>
          <a:off x="0" y="0"/>
          <a:ext cx="0" cy="0"/>
          <a:chOff x="0" y="0"/>
          <a:chExt cx="0" cy="0"/>
        </a:xfrm>
      </p:grpSpPr>
      <p:pic>
        <p:nvPicPr>
          <p:cNvPr id="95" name="Google Shape;95;p13"/>
          <p:cNvPicPr preferRelativeResize="0"/>
          <p:nvPr/>
        </p:nvPicPr>
        <p:blipFill rotWithShape="1">
          <a:blip r:embed="rId2">
            <a:alphaModFix/>
          </a:blip>
          <a:srcRect/>
          <a:stretch/>
        </p:blipFill>
        <p:spPr>
          <a:xfrm>
            <a:off x="0" y="893"/>
            <a:ext cx="12185644" cy="6854425"/>
          </a:xfrm>
          <a:prstGeom prst="rect">
            <a:avLst/>
          </a:prstGeom>
          <a:noFill/>
          <a:ln>
            <a:noFill/>
          </a:ln>
        </p:spPr>
      </p:pic>
      <p:pic>
        <p:nvPicPr>
          <p:cNvPr id="96" name="Google Shape;96;p13"/>
          <p:cNvPicPr preferRelativeResize="0"/>
          <p:nvPr/>
        </p:nvPicPr>
        <p:blipFill rotWithShape="1">
          <a:blip r:embed="rId3">
            <a:alphaModFix/>
          </a:blip>
          <a:srcRect/>
          <a:stretch/>
        </p:blipFill>
        <p:spPr>
          <a:xfrm flipH="1">
            <a:off x="778654" y="5277052"/>
            <a:ext cx="2957168" cy="1601799"/>
          </a:xfrm>
          <a:prstGeom prst="rect">
            <a:avLst/>
          </a:prstGeom>
          <a:noFill/>
          <a:ln>
            <a:noFill/>
          </a:ln>
        </p:spPr>
      </p:pic>
      <p:sp>
        <p:nvSpPr>
          <p:cNvPr id="97" name="Google Shape;97;p13"/>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98" name="Google Shape;98;p13"/>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99" name="Google Shape;99;p13"/>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0" name="Google Shape;100;p13" descr="pasted-image.pdf"/>
          <p:cNvPicPr preferRelativeResize="0"/>
          <p:nvPr/>
        </p:nvPicPr>
        <p:blipFill rotWithShape="1">
          <a:blip r:embed="rId4">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O4 - Path - Hill Left">
  <p:cSld name="O4 - Path - Hill Left">
    <p:spTree>
      <p:nvGrpSpPr>
        <p:cNvPr id="1" name="Shape 1115"/>
        <p:cNvGrpSpPr/>
        <p:nvPr/>
      </p:nvGrpSpPr>
      <p:grpSpPr>
        <a:xfrm>
          <a:off x="0" y="0"/>
          <a:ext cx="0" cy="0"/>
          <a:chOff x="0" y="0"/>
          <a:chExt cx="0" cy="0"/>
        </a:xfrm>
      </p:grpSpPr>
      <p:pic>
        <p:nvPicPr>
          <p:cNvPr id="1116" name="Google Shape;1116;p123"/>
          <p:cNvPicPr preferRelativeResize="0"/>
          <p:nvPr/>
        </p:nvPicPr>
        <p:blipFill rotWithShape="1">
          <a:blip r:embed="rId2">
            <a:alphaModFix/>
          </a:blip>
          <a:srcRect/>
          <a:stretch/>
        </p:blipFill>
        <p:spPr>
          <a:xfrm>
            <a:off x="-7450" y="9035"/>
            <a:ext cx="12197075" cy="6861888"/>
          </a:xfrm>
          <a:prstGeom prst="rect">
            <a:avLst/>
          </a:prstGeom>
          <a:noFill/>
          <a:ln>
            <a:noFill/>
          </a:ln>
        </p:spPr>
      </p:pic>
      <p:sp>
        <p:nvSpPr>
          <p:cNvPr id="1117" name="Google Shape;1117;p123"/>
          <p:cNvSpPr txBox="1">
            <a:spLocks noGrp="1"/>
          </p:cNvSpPr>
          <p:nvPr>
            <p:ph type="title"/>
          </p:nvPr>
        </p:nvSpPr>
        <p:spPr>
          <a:xfrm>
            <a:off x="495300" y="143657"/>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118" name="Google Shape;1118;p123"/>
          <p:cNvSpPr txBox="1">
            <a:spLocks noGrp="1"/>
          </p:cNvSpPr>
          <p:nvPr>
            <p:ph type="body" idx="1"/>
          </p:nvPr>
        </p:nvSpPr>
        <p:spPr>
          <a:xfrm>
            <a:off x="505687" y="1616292"/>
            <a:ext cx="11046000" cy="3208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19" name="Google Shape;1119;p123"/>
          <p:cNvSpPr txBox="1">
            <a:spLocks noGrp="1"/>
          </p:cNvSpPr>
          <p:nvPr>
            <p:ph type="body" idx="2"/>
          </p:nvPr>
        </p:nvSpPr>
        <p:spPr>
          <a:xfrm>
            <a:off x="504120" y="966889"/>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120" name="Google Shape;1120;p123"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3 Column 1">
  <p:cSld name="3 Column_1">
    <p:spTree>
      <p:nvGrpSpPr>
        <p:cNvPr id="1" name="Shape 1121"/>
        <p:cNvGrpSpPr/>
        <p:nvPr/>
      </p:nvGrpSpPr>
      <p:grpSpPr>
        <a:xfrm>
          <a:off x="0" y="0"/>
          <a:ext cx="0" cy="0"/>
          <a:chOff x="0" y="0"/>
          <a:chExt cx="0" cy="0"/>
        </a:xfrm>
      </p:grpSpPr>
      <p:sp>
        <p:nvSpPr>
          <p:cNvPr id="1122" name="Google Shape;1122;p124"/>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400"/>
              <a:buNone/>
              <a:defRPr sz="30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23" name="Google Shape;1123;p124"/>
          <p:cNvSpPr txBox="1">
            <a:spLocks noGrp="1"/>
          </p:cNvSpPr>
          <p:nvPr>
            <p:ph type="body" idx="1"/>
          </p:nvPr>
        </p:nvSpPr>
        <p:spPr>
          <a:xfrm>
            <a:off x="571500" y="1764285"/>
            <a:ext cx="3429000" cy="42240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24" name="Google Shape;1124;p124"/>
          <p:cNvSpPr txBox="1">
            <a:spLocks noGrp="1"/>
          </p:cNvSpPr>
          <p:nvPr>
            <p:ph type="body" idx="2"/>
          </p:nvPr>
        </p:nvSpPr>
        <p:spPr>
          <a:xfrm>
            <a:off x="4377367" y="1764002"/>
            <a:ext cx="3429000" cy="42243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25" name="Google Shape;1125;p124"/>
          <p:cNvSpPr txBox="1">
            <a:spLocks noGrp="1"/>
          </p:cNvSpPr>
          <p:nvPr>
            <p:ph type="body" idx="3"/>
          </p:nvPr>
        </p:nvSpPr>
        <p:spPr>
          <a:xfrm>
            <a:off x="8183233" y="1763713"/>
            <a:ext cx="3429000" cy="42243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26" name="Google Shape;1126;p124"/>
          <p:cNvSpPr txBox="1">
            <a:spLocks noGrp="1"/>
          </p:cNvSpPr>
          <p:nvPr>
            <p:ph type="body" idx="4"/>
          </p:nvPr>
        </p:nvSpPr>
        <p:spPr>
          <a:xfrm>
            <a:off x="571503" y="1097179"/>
            <a:ext cx="11046000" cy="3387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100"/>
              </a:spcBef>
              <a:spcAft>
                <a:spcPts val="0"/>
              </a:spcAft>
              <a:buClr>
                <a:srgbClr val="7F7F7F"/>
              </a:buClr>
              <a:buSzPts val="2200"/>
              <a:buFont typeface="Arial"/>
              <a:buChar char="​"/>
              <a:defRPr sz="2200" b="0" i="0" u="none" strike="noStrike" cap="none">
                <a:solidFill>
                  <a:srgbClr val="5C646A"/>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27" name="Google Shape;1127;p124"/>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hird Split - Left 2">
  <p:cSld name="Third Split - Left_2">
    <p:spTree>
      <p:nvGrpSpPr>
        <p:cNvPr id="1" name="Shape 1128"/>
        <p:cNvGrpSpPr/>
        <p:nvPr/>
      </p:nvGrpSpPr>
      <p:grpSpPr>
        <a:xfrm>
          <a:off x="0" y="0"/>
          <a:ext cx="0" cy="0"/>
          <a:chOff x="0" y="0"/>
          <a:chExt cx="0" cy="0"/>
        </a:xfrm>
      </p:grpSpPr>
      <p:sp>
        <p:nvSpPr>
          <p:cNvPr id="1129" name="Google Shape;1129;p125"/>
          <p:cNvSpPr txBox="1">
            <a:spLocks noGrp="1"/>
          </p:cNvSpPr>
          <p:nvPr>
            <p:ph type="body" idx="1"/>
          </p:nvPr>
        </p:nvSpPr>
        <p:spPr>
          <a:xfrm>
            <a:off x="571500" y="1763713"/>
            <a:ext cx="3299400" cy="42243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2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30" name="Google Shape;1130;p125"/>
          <p:cNvSpPr txBox="1">
            <a:spLocks noGrp="1"/>
          </p:cNvSpPr>
          <p:nvPr>
            <p:ph type="title"/>
          </p:nvPr>
        </p:nvSpPr>
        <p:spPr>
          <a:xfrm>
            <a:off x="571500" y="75075"/>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400"/>
              <a:buNone/>
              <a:defRPr sz="30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31" name="Google Shape;1131;p125"/>
          <p:cNvSpPr txBox="1">
            <a:spLocks noGrp="1"/>
          </p:cNvSpPr>
          <p:nvPr>
            <p:ph type="body" idx="2"/>
          </p:nvPr>
        </p:nvSpPr>
        <p:spPr>
          <a:xfrm>
            <a:off x="4413476" y="1763713"/>
            <a:ext cx="7189500" cy="42243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32" name="Google Shape;1132;p125"/>
          <p:cNvSpPr txBox="1">
            <a:spLocks noGrp="1"/>
          </p:cNvSpPr>
          <p:nvPr>
            <p:ph type="body" idx="3"/>
          </p:nvPr>
        </p:nvSpPr>
        <p:spPr>
          <a:xfrm>
            <a:off x="571500" y="1097179"/>
            <a:ext cx="11046000" cy="3387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100"/>
              </a:spcBef>
              <a:spcAft>
                <a:spcPts val="0"/>
              </a:spcAft>
              <a:buClr>
                <a:srgbClr val="7F7F7F"/>
              </a:buClr>
              <a:buSzPts val="2200"/>
              <a:buFont typeface="Arial"/>
              <a:buChar char="​"/>
              <a:defRPr sz="2200" b="0" i="0" u="none" strike="noStrike" cap="none">
                <a:solidFill>
                  <a:srgbClr val="5C646A"/>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33" name="Google Shape;1133;p125"/>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2"/>
              </a:buClr>
              <a:buSzPts val="12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34" name="Google Shape;1134;p125"/>
          <p:cNvCxnSpPr/>
          <p:nvPr/>
        </p:nvCxnSpPr>
        <p:spPr>
          <a:xfrm rot="10800000">
            <a:off x="4082011" y="1765414"/>
            <a:ext cx="0" cy="4222500"/>
          </a:xfrm>
          <a:prstGeom prst="straightConnector1">
            <a:avLst/>
          </a:prstGeom>
          <a:noFill/>
          <a:ln w="9525" cap="flat" cmpd="sng">
            <a:solidFill>
              <a:srgbClr val="90A5B1"/>
            </a:solidFill>
            <a:prstDash val="solid"/>
            <a:round/>
            <a:headEnd type="none" w="sm" len="sm"/>
            <a:tailEnd type="none" w="sm" len="sm"/>
          </a:ln>
        </p:spPr>
      </p:cxnSp>
    </p:spTree>
  </p:cSld>
  <p:clrMapOvr>
    <a:masterClrMapping/>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1135"/>
        <p:cNvGrpSpPr/>
        <p:nvPr/>
      </p:nvGrpSpPr>
      <p:grpSpPr>
        <a:xfrm>
          <a:off x="0" y="0"/>
          <a:ext cx="0" cy="0"/>
          <a:chOff x="0" y="0"/>
          <a:chExt cx="0" cy="0"/>
        </a:xfrm>
      </p:grpSpPr>
      <p:sp>
        <p:nvSpPr>
          <p:cNvPr id="1136" name="Google Shape;1136;p126"/>
          <p:cNvSpPr txBox="1">
            <a:spLocks noGrp="1"/>
          </p:cNvSpPr>
          <p:nvPr>
            <p:ph type="title"/>
          </p:nvPr>
        </p:nvSpPr>
        <p:spPr>
          <a:xfrm>
            <a:off x="571947" y="63502"/>
            <a:ext cx="110547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1pPr>
            <a:lvl2pPr marR="0" lvl="1"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2pPr>
            <a:lvl3pPr marR="0" lvl="2"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3pPr>
            <a:lvl4pPr marR="0" lvl="3"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4pPr>
            <a:lvl5pPr marR="0" lvl="4"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5pPr>
            <a:lvl6pPr marR="0" lvl="5"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6pPr>
            <a:lvl7pPr marR="0" lvl="6"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7pPr>
            <a:lvl8pPr marR="0" lvl="7"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8pPr>
            <a:lvl9pPr marR="0" lvl="8"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9pPr>
          </a:lstStyle>
          <a:p>
            <a:endParaRPr/>
          </a:p>
        </p:txBody>
      </p:sp>
      <p:sp>
        <p:nvSpPr>
          <p:cNvPr id="1137" name="Google Shape;1137;p126"/>
          <p:cNvSpPr txBox="1">
            <a:spLocks noGrp="1"/>
          </p:cNvSpPr>
          <p:nvPr>
            <p:ph type="body" idx="1"/>
          </p:nvPr>
        </p:nvSpPr>
        <p:spPr>
          <a:xfrm>
            <a:off x="571947" y="1764284"/>
            <a:ext cx="11054700" cy="4223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sp>
        <p:nvSpPr>
          <p:cNvPr id="1138" name="Google Shape;1138;p126"/>
          <p:cNvSpPr txBox="1">
            <a:spLocks noGrp="1"/>
          </p:cNvSpPr>
          <p:nvPr>
            <p:ph type="body" idx="2"/>
          </p:nvPr>
        </p:nvSpPr>
        <p:spPr>
          <a:xfrm>
            <a:off x="571949" y="1097178"/>
            <a:ext cx="11054700" cy="338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sp>
        <p:nvSpPr>
          <p:cNvPr id="1139" name="Google Shape;1139;p126"/>
          <p:cNvSpPr txBox="1">
            <a:spLocks noGrp="1"/>
          </p:cNvSpPr>
          <p:nvPr>
            <p:ph type="sldNum" idx="12"/>
          </p:nvPr>
        </p:nvSpPr>
        <p:spPr>
          <a:xfrm>
            <a:off x="5891265" y="6172200"/>
            <a:ext cx="28440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1pPr>
            <a:lvl2pPr marL="0" marR="0" lvl="1"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2pPr>
            <a:lvl3pPr marL="0" marR="0" lvl="2"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3pPr>
            <a:lvl4pPr marL="0" marR="0" lvl="3"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4pPr>
            <a:lvl5pPr marL="0" marR="0" lvl="4"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5pPr>
            <a:lvl6pPr marL="0" marR="0" lvl="5"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6pPr>
            <a:lvl7pPr marL="0" marR="0" lvl="6"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7pPr>
            <a:lvl8pPr marL="0" marR="0" lvl="7"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8pPr>
            <a:lvl9pPr marL="0" marR="0" lvl="8"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Medium Forest ">
  <p:cSld name="Medium Forest ">
    <p:spTree>
      <p:nvGrpSpPr>
        <p:cNvPr id="1" name="Shape 1140"/>
        <p:cNvGrpSpPr/>
        <p:nvPr/>
      </p:nvGrpSpPr>
      <p:grpSpPr>
        <a:xfrm>
          <a:off x="0" y="0"/>
          <a:ext cx="0" cy="0"/>
          <a:chOff x="0" y="0"/>
          <a:chExt cx="0" cy="0"/>
        </a:xfrm>
      </p:grpSpPr>
      <p:pic>
        <p:nvPicPr>
          <p:cNvPr id="1141" name="Google Shape;1141;p127"/>
          <p:cNvPicPr preferRelativeResize="0"/>
          <p:nvPr/>
        </p:nvPicPr>
        <p:blipFill rotWithShape="1">
          <a:blip r:embed="rId2">
            <a:alphaModFix/>
          </a:blip>
          <a:srcRect/>
          <a:stretch/>
        </p:blipFill>
        <p:spPr>
          <a:xfrm>
            <a:off x="4" y="16776"/>
            <a:ext cx="12179299" cy="6850856"/>
          </a:xfrm>
          <a:prstGeom prst="rect">
            <a:avLst/>
          </a:prstGeom>
          <a:noFill/>
          <a:ln>
            <a:noFill/>
          </a:ln>
        </p:spPr>
      </p:pic>
      <p:sp>
        <p:nvSpPr>
          <p:cNvPr id="1142" name="Google Shape;1142;p127"/>
          <p:cNvSpPr txBox="1">
            <a:spLocks noGrp="1"/>
          </p:cNvSpPr>
          <p:nvPr>
            <p:ph type="body" idx="1"/>
          </p:nvPr>
        </p:nvSpPr>
        <p:spPr>
          <a:xfrm>
            <a:off x="571500" y="1764284"/>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SzPts val="19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43" name="Google Shape;1143;p127"/>
          <p:cNvSpPr txBox="1">
            <a:spLocks noGrp="1"/>
          </p:cNvSpPr>
          <p:nvPr>
            <p:ph type="body" idx="2"/>
          </p:nvPr>
        </p:nvSpPr>
        <p:spPr>
          <a:xfrm>
            <a:off x="571500" y="1097179"/>
            <a:ext cx="11047200" cy="338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300"/>
              <a:buFont typeface="Arial"/>
              <a:buNone/>
              <a:defRPr sz="2300" b="0" i="0" u="none" strike="noStrike" cap="none">
                <a:solidFill>
                  <a:srgbClr val="424145"/>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SzPts val="19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44" name="Google Shape;1144;p127"/>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500"/>
              <a:buNone/>
              <a:defRPr sz="3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9pPr>
          </a:lstStyle>
          <a:p>
            <a:endParaRPr/>
          </a:p>
        </p:txBody>
      </p:sp>
      <p:sp>
        <p:nvSpPr>
          <p:cNvPr id="1145" name="Google Shape;1145;p127"/>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5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Arial"/>
                <a:ea typeface="Arial"/>
                <a:cs typeface="Arial"/>
                <a:sym typeface="Arial"/>
              </a:defRPr>
            </a:lvl9pPr>
          </a:lstStyle>
          <a:p>
            <a:endParaRPr/>
          </a:p>
        </p:txBody>
      </p:sp>
      <p:pic>
        <p:nvPicPr>
          <p:cNvPr id="1146" name="Google Shape;1146;p127" descr="pasted-image.pdf"/>
          <p:cNvPicPr preferRelativeResize="0"/>
          <p:nvPr/>
        </p:nvPicPr>
        <p:blipFill rotWithShape="1">
          <a:blip r:embed="rId3">
            <a:alphaModFix/>
          </a:blip>
          <a:srcRect/>
          <a:stretch/>
        </p:blipFill>
        <p:spPr>
          <a:xfrm>
            <a:off x="11030573" y="565459"/>
            <a:ext cx="635237" cy="444747"/>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 Column 1">
  <p:cSld name="2 Column 1">
    <p:spTree>
      <p:nvGrpSpPr>
        <p:cNvPr id="1" name="Shape 1147"/>
        <p:cNvGrpSpPr/>
        <p:nvPr/>
      </p:nvGrpSpPr>
      <p:grpSpPr>
        <a:xfrm>
          <a:off x="0" y="0"/>
          <a:ext cx="0" cy="0"/>
          <a:chOff x="0" y="0"/>
          <a:chExt cx="0" cy="0"/>
        </a:xfrm>
      </p:grpSpPr>
      <p:sp>
        <p:nvSpPr>
          <p:cNvPr id="1148" name="Google Shape;1148;p128"/>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400"/>
              <a:buNone/>
              <a:defRPr sz="30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49" name="Google Shape;1149;p128"/>
          <p:cNvSpPr txBox="1">
            <a:spLocks noGrp="1"/>
          </p:cNvSpPr>
          <p:nvPr>
            <p:ph type="body" idx="1"/>
          </p:nvPr>
        </p:nvSpPr>
        <p:spPr>
          <a:xfrm>
            <a:off x="571500" y="1764285"/>
            <a:ext cx="5303400" cy="4223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50" name="Google Shape;1150;p128"/>
          <p:cNvSpPr txBox="1">
            <a:spLocks noGrp="1"/>
          </p:cNvSpPr>
          <p:nvPr>
            <p:ph type="body" idx="2"/>
          </p:nvPr>
        </p:nvSpPr>
        <p:spPr>
          <a:xfrm>
            <a:off x="6313932" y="1764285"/>
            <a:ext cx="5303400" cy="4223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51" name="Google Shape;1151;p128"/>
          <p:cNvSpPr txBox="1">
            <a:spLocks noGrp="1"/>
          </p:cNvSpPr>
          <p:nvPr>
            <p:ph type="body" idx="3"/>
          </p:nvPr>
        </p:nvSpPr>
        <p:spPr>
          <a:xfrm>
            <a:off x="571503" y="1097179"/>
            <a:ext cx="11046000" cy="3387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100"/>
              </a:spcBef>
              <a:spcAft>
                <a:spcPts val="0"/>
              </a:spcAft>
              <a:buClr>
                <a:srgbClr val="7F7F7F"/>
              </a:buClr>
              <a:buSzPts val="2200"/>
              <a:buFont typeface="Arial"/>
              <a:buChar char="​"/>
              <a:defRPr sz="2200" b="0" i="0" u="none" strike="noStrike" cap="none">
                <a:solidFill>
                  <a:srgbClr val="5C646A"/>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52" name="Google Shape;1152;p128"/>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Medium Forest - Mountain Right">
  <p:cSld name="Medium Forest - Mountain Right">
    <p:spTree>
      <p:nvGrpSpPr>
        <p:cNvPr id="1" name="Shape 1153"/>
        <p:cNvGrpSpPr/>
        <p:nvPr/>
      </p:nvGrpSpPr>
      <p:grpSpPr>
        <a:xfrm>
          <a:off x="0" y="0"/>
          <a:ext cx="0" cy="0"/>
          <a:chOff x="0" y="0"/>
          <a:chExt cx="0" cy="0"/>
        </a:xfrm>
      </p:grpSpPr>
      <p:pic>
        <p:nvPicPr>
          <p:cNvPr id="1154" name="Google Shape;1154;p129" descr="Picture 24"/>
          <p:cNvPicPr preferRelativeResize="0"/>
          <p:nvPr/>
        </p:nvPicPr>
        <p:blipFill rotWithShape="1">
          <a:blip r:embed="rId2">
            <a:alphaModFix/>
          </a:blip>
          <a:srcRect/>
          <a:stretch/>
        </p:blipFill>
        <p:spPr>
          <a:xfrm>
            <a:off x="1" y="14990"/>
            <a:ext cx="12188826" cy="6787652"/>
          </a:xfrm>
          <a:prstGeom prst="rect">
            <a:avLst/>
          </a:prstGeom>
          <a:noFill/>
          <a:ln>
            <a:noFill/>
          </a:ln>
        </p:spPr>
      </p:pic>
      <p:sp>
        <p:nvSpPr>
          <p:cNvPr id="1155" name="Google Shape;1155;p129"/>
          <p:cNvSpPr txBox="1">
            <a:spLocks noGrp="1"/>
          </p:cNvSpPr>
          <p:nvPr>
            <p:ph type="title"/>
          </p:nvPr>
        </p:nvSpPr>
        <p:spPr>
          <a:xfrm>
            <a:off x="571947" y="63502"/>
            <a:ext cx="110547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1pPr>
            <a:lvl2pPr marR="0" lvl="1"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2pPr>
            <a:lvl3pPr marR="0" lvl="2"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3pPr>
            <a:lvl4pPr marR="0" lvl="3"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4pPr>
            <a:lvl5pPr marR="0" lvl="4"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5pPr>
            <a:lvl6pPr marR="0" lvl="5"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6pPr>
            <a:lvl7pPr marR="0" lvl="6"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7pPr>
            <a:lvl8pPr marR="0" lvl="7"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8pPr>
            <a:lvl9pPr marR="0" lvl="8"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9pPr>
          </a:lstStyle>
          <a:p>
            <a:endParaRPr/>
          </a:p>
        </p:txBody>
      </p:sp>
      <p:sp>
        <p:nvSpPr>
          <p:cNvPr id="1156" name="Google Shape;1156;p129"/>
          <p:cNvSpPr txBox="1">
            <a:spLocks noGrp="1"/>
          </p:cNvSpPr>
          <p:nvPr>
            <p:ph type="body" idx="1"/>
          </p:nvPr>
        </p:nvSpPr>
        <p:spPr>
          <a:xfrm>
            <a:off x="571945" y="1764285"/>
            <a:ext cx="10590300" cy="31533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sp>
        <p:nvSpPr>
          <p:cNvPr id="1157" name="Google Shape;1157;p129"/>
          <p:cNvSpPr txBox="1">
            <a:spLocks noGrp="1"/>
          </p:cNvSpPr>
          <p:nvPr>
            <p:ph type="body" idx="2"/>
          </p:nvPr>
        </p:nvSpPr>
        <p:spPr>
          <a:xfrm>
            <a:off x="571946" y="1097178"/>
            <a:ext cx="11054700" cy="338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pic>
        <p:nvPicPr>
          <p:cNvPr id="1158" name="Google Shape;1158;p129" descr="Picture 23"/>
          <p:cNvPicPr preferRelativeResize="0"/>
          <p:nvPr/>
        </p:nvPicPr>
        <p:blipFill rotWithShape="1">
          <a:blip r:embed="rId3">
            <a:alphaModFix/>
          </a:blip>
          <a:srcRect/>
          <a:stretch/>
        </p:blipFill>
        <p:spPr>
          <a:xfrm>
            <a:off x="11329324" y="6257914"/>
            <a:ext cx="616143" cy="430222"/>
          </a:xfrm>
          <a:prstGeom prst="rect">
            <a:avLst/>
          </a:prstGeom>
          <a:noFill/>
          <a:ln>
            <a:noFill/>
          </a:ln>
        </p:spPr>
      </p:pic>
      <p:sp>
        <p:nvSpPr>
          <p:cNvPr id="1159" name="Google Shape;1159;p129"/>
          <p:cNvSpPr txBox="1">
            <a:spLocks noGrp="1"/>
          </p:cNvSpPr>
          <p:nvPr>
            <p:ph type="sldNum" idx="12"/>
          </p:nvPr>
        </p:nvSpPr>
        <p:spPr>
          <a:xfrm>
            <a:off x="5891265" y="6172200"/>
            <a:ext cx="28440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1pPr>
            <a:lvl2pPr marL="0" marR="0" lvl="1"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2pPr>
            <a:lvl3pPr marL="0" marR="0" lvl="2"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3pPr>
            <a:lvl4pPr marL="0" marR="0" lvl="3"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4pPr>
            <a:lvl5pPr marL="0" marR="0" lvl="4"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5pPr>
            <a:lvl6pPr marL="0" marR="0" lvl="5"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6pPr>
            <a:lvl7pPr marL="0" marR="0" lvl="6"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7pPr>
            <a:lvl8pPr marL="0" marR="0" lvl="7"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8pPr>
            <a:lvl9pPr marL="0" marR="0" lvl="8"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hird Split - Right 1">
  <p:cSld name="Third Split - Right_1">
    <p:spTree>
      <p:nvGrpSpPr>
        <p:cNvPr id="1" name="Shape 1160"/>
        <p:cNvGrpSpPr/>
        <p:nvPr/>
      </p:nvGrpSpPr>
      <p:grpSpPr>
        <a:xfrm>
          <a:off x="0" y="0"/>
          <a:ext cx="0" cy="0"/>
          <a:chOff x="0" y="0"/>
          <a:chExt cx="0" cy="0"/>
        </a:xfrm>
      </p:grpSpPr>
      <p:sp>
        <p:nvSpPr>
          <p:cNvPr id="1161" name="Google Shape;1161;p130"/>
          <p:cNvSpPr txBox="1">
            <a:spLocks noGrp="1"/>
          </p:cNvSpPr>
          <p:nvPr>
            <p:ph type="body" idx="1"/>
          </p:nvPr>
        </p:nvSpPr>
        <p:spPr>
          <a:xfrm>
            <a:off x="8352258" y="1763713"/>
            <a:ext cx="3266700" cy="42243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62" name="Google Shape;1162;p130"/>
          <p:cNvSpPr txBox="1">
            <a:spLocks noGrp="1"/>
          </p:cNvSpPr>
          <p:nvPr>
            <p:ph type="title"/>
          </p:nvPr>
        </p:nvSpPr>
        <p:spPr>
          <a:xfrm>
            <a:off x="571500" y="75075"/>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400"/>
              <a:buNone/>
              <a:defRPr sz="30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63" name="Google Shape;1163;p130"/>
          <p:cNvSpPr txBox="1">
            <a:spLocks noGrp="1"/>
          </p:cNvSpPr>
          <p:nvPr>
            <p:ph type="body" idx="2"/>
          </p:nvPr>
        </p:nvSpPr>
        <p:spPr>
          <a:xfrm>
            <a:off x="571499" y="1763713"/>
            <a:ext cx="7189500" cy="42243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64" name="Google Shape;1164;p130"/>
          <p:cNvSpPr txBox="1">
            <a:spLocks noGrp="1"/>
          </p:cNvSpPr>
          <p:nvPr>
            <p:ph type="body" idx="3"/>
          </p:nvPr>
        </p:nvSpPr>
        <p:spPr>
          <a:xfrm>
            <a:off x="571500" y="1097179"/>
            <a:ext cx="11046000" cy="3387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1100"/>
              </a:spcBef>
              <a:spcAft>
                <a:spcPts val="0"/>
              </a:spcAft>
              <a:buClr>
                <a:srgbClr val="7F7F7F"/>
              </a:buClr>
              <a:buSzPts val="2200"/>
              <a:buFont typeface="Arial"/>
              <a:buChar char="​"/>
              <a:defRPr sz="2200" b="0" i="0" u="none" strike="noStrike" cap="none">
                <a:solidFill>
                  <a:srgbClr val="5C646A"/>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65" name="Google Shape;1165;p130"/>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2"/>
              </a:buClr>
              <a:buSzPts val="12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1166" name="Google Shape;1166;p130"/>
          <p:cNvCxnSpPr/>
          <p:nvPr/>
        </p:nvCxnSpPr>
        <p:spPr>
          <a:xfrm rot="10800000">
            <a:off x="8008552" y="1765414"/>
            <a:ext cx="0" cy="4222500"/>
          </a:xfrm>
          <a:prstGeom prst="straightConnector1">
            <a:avLst/>
          </a:prstGeom>
          <a:noFill/>
          <a:ln w="9525" cap="flat" cmpd="sng">
            <a:solidFill>
              <a:srgbClr val="90A5B1"/>
            </a:solidFill>
            <a:prstDash val="solid"/>
            <a:round/>
            <a:headEnd type="none" w="sm" len="sm"/>
            <a:tailEnd type="none" w="sm" len="sm"/>
          </a:ln>
        </p:spPr>
      </p:cxnSp>
    </p:spTree>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Speaker Slide 1">
  <p:cSld name="Speaker Slide_1">
    <p:bg>
      <p:bgPr>
        <a:solidFill>
          <a:srgbClr val="178BD1"/>
        </a:solidFill>
        <a:effectLst/>
      </p:bgPr>
    </p:bg>
    <p:spTree>
      <p:nvGrpSpPr>
        <p:cNvPr id="1" name="Shape 1167"/>
        <p:cNvGrpSpPr/>
        <p:nvPr/>
      </p:nvGrpSpPr>
      <p:grpSpPr>
        <a:xfrm>
          <a:off x="0" y="0"/>
          <a:ext cx="0" cy="0"/>
          <a:chOff x="0" y="0"/>
          <a:chExt cx="0" cy="0"/>
        </a:xfrm>
      </p:grpSpPr>
      <p:pic>
        <p:nvPicPr>
          <p:cNvPr id="1168" name="Google Shape;1168;p131"/>
          <p:cNvPicPr preferRelativeResize="0"/>
          <p:nvPr/>
        </p:nvPicPr>
        <p:blipFill rotWithShape="1">
          <a:blip r:embed="rId2">
            <a:alphaModFix/>
          </a:blip>
          <a:srcRect/>
          <a:stretch/>
        </p:blipFill>
        <p:spPr>
          <a:xfrm>
            <a:off x="0" y="893"/>
            <a:ext cx="12188820" cy="6787652"/>
          </a:xfrm>
          <a:prstGeom prst="rect">
            <a:avLst/>
          </a:prstGeom>
          <a:noFill/>
          <a:ln>
            <a:noFill/>
          </a:ln>
        </p:spPr>
      </p:pic>
      <p:sp>
        <p:nvSpPr>
          <p:cNvPr id="1169" name="Google Shape;1169;p131"/>
          <p:cNvSpPr txBox="1">
            <a:spLocks noGrp="1"/>
          </p:cNvSpPr>
          <p:nvPr>
            <p:ph type="ctrTitle"/>
          </p:nvPr>
        </p:nvSpPr>
        <p:spPr>
          <a:xfrm>
            <a:off x="2986913" y="1668253"/>
            <a:ext cx="3889500" cy="12984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SzPts val="1400"/>
              <a:buNone/>
              <a:defRPr sz="2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70" name="Google Shape;1170;p131"/>
          <p:cNvSpPr txBox="1">
            <a:spLocks noGrp="1"/>
          </p:cNvSpPr>
          <p:nvPr>
            <p:ph type="subTitle" idx="1"/>
          </p:nvPr>
        </p:nvSpPr>
        <p:spPr>
          <a:xfrm>
            <a:off x="2993009" y="3119803"/>
            <a:ext cx="3877200" cy="477000"/>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0"/>
              </a:spcBef>
              <a:spcAft>
                <a:spcPts val="0"/>
              </a:spcAft>
              <a:buClr>
                <a:srgbClr val="7F7F7F"/>
              </a:buClr>
              <a:buSzPts val="2000"/>
              <a:buFont typeface="Arial"/>
              <a:buNone/>
              <a:defRPr sz="2000" b="0" i="0" u="none" strike="noStrike" cap="none">
                <a:solidFill>
                  <a:schemeClr val="lt1"/>
                </a:solidFill>
                <a:latin typeface="Arial"/>
                <a:ea typeface="Arial"/>
                <a:cs typeface="Arial"/>
                <a:sym typeface="Arial"/>
              </a:defRPr>
            </a:lvl1pPr>
            <a:lvl2pPr marR="0" lvl="1" algn="ctr" rtl="0">
              <a:lnSpc>
                <a:spcPct val="100000"/>
              </a:lnSpc>
              <a:spcBef>
                <a:spcPts val="200"/>
              </a:spcBef>
              <a:spcAft>
                <a:spcPts val="0"/>
              </a:spcAft>
              <a:buClr>
                <a:schemeClr val="accent2"/>
              </a:buClr>
              <a:buSzPts val="1800"/>
              <a:buFont typeface="Arial"/>
              <a:buNone/>
              <a:defRPr sz="1800" b="0" i="0" u="none" strike="noStrike" cap="none">
                <a:solidFill>
                  <a:srgbClr val="898989"/>
                </a:solidFill>
                <a:latin typeface="Arial"/>
                <a:ea typeface="Arial"/>
                <a:cs typeface="Arial"/>
                <a:sym typeface="Arial"/>
              </a:defRPr>
            </a:lvl2pPr>
            <a:lvl3pPr marR="0" lvl="2" algn="ctr" rtl="0">
              <a:lnSpc>
                <a:spcPct val="100000"/>
              </a:lnSpc>
              <a:spcBef>
                <a:spcPts val="600"/>
              </a:spcBef>
              <a:spcAft>
                <a:spcPts val="0"/>
              </a:spcAft>
              <a:buClr>
                <a:schemeClr val="accent2"/>
              </a:buClr>
              <a:buSzPts val="1600"/>
              <a:buFont typeface="Arial"/>
              <a:buNone/>
              <a:defRPr sz="1600" b="0" i="0" u="none" strike="noStrike" cap="none">
                <a:solidFill>
                  <a:srgbClr val="898989"/>
                </a:solidFill>
                <a:latin typeface="Arial"/>
                <a:ea typeface="Arial"/>
                <a:cs typeface="Arial"/>
                <a:sym typeface="Arial"/>
              </a:defRPr>
            </a:lvl3pPr>
            <a:lvl4pPr marR="0" lvl="3" algn="ctr" rtl="0">
              <a:lnSpc>
                <a:spcPct val="100000"/>
              </a:lnSpc>
              <a:spcBef>
                <a:spcPts val="600"/>
              </a:spcBef>
              <a:spcAft>
                <a:spcPts val="0"/>
              </a:spcAft>
              <a:buClr>
                <a:schemeClr val="accent2"/>
              </a:buClr>
              <a:buSzPts val="1800"/>
              <a:buFont typeface="Arial"/>
              <a:buNone/>
              <a:defRPr sz="1400" b="1" i="0" u="none" strike="noStrike" cap="none">
                <a:solidFill>
                  <a:srgbClr val="898989"/>
                </a:solidFill>
                <a:latin typeface="Arial"/>
                <a:ea typeface="Arial"/>
                <a:cs typeface="Arial"/>
                <a:sym typeface="Arial"/>
              </a:defRPr>
            </a:lvl4pPr>
            <a:lvl5pPr marR="0" lvl="4" algn="ctr" rtl="0">
              <a:lnSpc>
                <a:spcPct val="100000"/>
              </a:lnSpc>
              <a:spcBef>
                <a:spcPts val="600"/>
              </a:spcBef>
              <a:spcAft>
                <a:spcPts val="0"/>
              </a:spcAft>
              <a:buClr>
                <a:srgbClr val="7F7F7F"/>
              </a:buClr>
              <a:buSzPts val="1800"/>
              <a:buFont typeface="Arial"/>
              <a:buNone/>
              <a:defRPr sz="2000" b="0" i="0" u="none" strike="noStrike" cap="none">
                <a:solidFill>
                  <a:srgbClr val="898989"/>
                </a:solidFill>
                <a:latin typeface="Arial"/>
                <a:ea typeface="Arial"/>
                <a:cs typeface="Arial"/>
                <a:sym typeface="Arial"/>
              </a:defRPr>
            </a:lvl5pPr>
            <a:lvl6pPr marR="0" lvl="5" algn="ctr" rtl="0">
              <a:lnSpc>
                <a:spcPct val="100000"/>
              </a:lnSpc>
              <a:spcBef>
                <a:spcPts val="600"/>
              </a:spcBef>
              <a:spcAft>
                <a:spcPts val="0"/>
              </a:spcAft>
              <a:buClr>
                <a:srgbClr val="898989"/>
              </a:buClr>
              <a:buSzPts val="1800"/>
              <a:buFont typeface="Arial"/>
              <a:buNone/>
              <a:defRPr sz="2000" b="0" i="0" u="none" strike="noStrike" cap="none">
                <a:solidFill>
                  <a:srgbClr val="898989"/>
                </a:solidFill>
                <a:latin typeface="Arial"/>
                <a:ea typeface="Arial"/>
                <a:cs typeface="Arial"/>
                <a:sym typeface="Arial"/>
              </a:defRPr>
            </a:lvl6pPr>
            <a:lvl7pPr marR="0" lvl="6" algn="ctr" rtl="0">
              <a:lnSpc>
                <a:spcPct val="100000"/>
              </a:lnSpc>
              <a:spcBef>
                <a:spcPts val="400"/>
              </a:spcBef>
              <a:spcAft>
                <a:spcPts val="0"/>
              </a:spcAft>
              <a:buClr>
                <a:srgbClr val="898989"/>
              </a:buClr>
              <a:buSzPts val="1800"/>
              <a:buFont typeface="Arial"/>
              <a:buNone/>
              <a:defRPr sz="2000" b="0" i="0" u="none" strike="noStrike" cap="none">
                <a:solidFill>
                  <a:srgbClr val="898989"/>
                </a:solidFill>
                <a:latin typeface="Arial"/>
                <a:ea typeface="Arial"/>
                <a:cs typeface="Arial"/>
                <a:sym typeface="Arial"/>
              </a:defRPr>
            </a:lvl7pPr>
            <a:lvl8pPr marR="0" lvl="7" algn="ctr" rtl="0">
              <a:lnSpc>
                <a:spcPct val="100000"/>
              </a:lnSpc>
              <a:spcBef>
                <a:spcPts val="400"/>
              </a:spcBef>
              <a:spcAft>
                <a:spcPts val="0"/>
              </a:spcAft>
              <a:buClr>
                <a:srgbClr val="898989"/>
              </a:buClr>
              <a:buSzPts val="1800"/>
              <a:buFont typeface="Arial"/>
              <a:buNone/>
              <a:defRPr sz="2000" b="0" i="0" u="none" strike="noStrike" cap="none">
                <a:solidFill>
                  <a:srgbClr val="898989"/>
                </a:solidFill>
                <a:latin typeface="Arial"/>
                <a:ea typeface="Arial"/>
                <a:cs typeface="Arial"/>
                <a:sym typeface="Arial"/>
              </a:defRPr>
            </a:lvl8pPr>
            <a:lvl9pPr marR="0" lvl="8" algn="ctr" rtl="0">
              <a:lnSpc>
                <a:spcPct val="100000"/>
              </a:lnSpc>
              <a:spcBef>
                <a:spcPts val="400"/>
              </a:spcBef>
              <a:spcAft>
                <a:spcPts val="0"/>
              </a:spcAft>
              <a:buClr>
                <a:srgbClr val="898989"/>
              </a:buClr>
              <a:buSzPts val="1800"/>
              <a:buFont typeface="Arial"/>
              <a:buNone/>
              <a:defRPr sz="2000" b="0" i="0" u="none" strike="noStrike" cap="none">
                <a:solidFill>
                  <a:srgbClr val="898989"/>
                </a:solidFill>
                <a:latin typeface="Arial"/>
                <a:ea typeface="Arial"/>
                <a:cs typeface="Arial"/>
                <a:sym typeface="Arial"/>
              </a:defRPr>
            </a:lvl9pPr>
          </a:lstStyle>
          <a:p>
            <a:endParaRPr/>
          </a:p>
        </p:txBody>
      </p:sp>
      <p:sp>
        <p:nvSpPr>
          <p:cNvPr id="1171" name="Google Shape;1171;p131"/>
          <p:cNvSpPr txBox="1">
            <a:spLocks noGrp="1"/>
          </p:cNvSpPr>
          <p:nvPr>
            <p:ph type="body" idx="2"/>
          </p:nvPr>
        </p:nvSpPr>
        <p:spPr>
          <a:xfrm>
            <a:off x="3078352" y="4011168"/>
            <a:ext cx="3706500" cy="283800"/>
          </a:xfrm>
          <a:prstGeom prst="rect">
            <a:avLst/>
          </a:prstGeom>
          <a:noFill/>
          <a:ln>
            <a:noFill/>
          </a:ln>
        </p:spPr>
        <p:txBody>
          <a:bodyPr spcFirstLastPara="1" wrap="square" lIns="91425" tIns="91425" rIns="91425" bIns="91425" anchor="t" anchorCtr="0">
            <a:noAutofit/>
          </a:bodyPr>
          <a:lstStyle>
            <a:lvl1pPr marL="457200" marR="0" lvl="0" indent="-330200" algn="ctr" rtl="0">
              <a:lnSpc>
                <a:spcPct val="90000"/>
              </a:lnSpc>
              <a:spcBef>
                <a:spcPts val="0"/>
              </a:spcBef>
              <a:spcAft>
                <a:spcPts val="0"/>
              </a:spcAft>
              <a:buClr>
                <a:srgbClr val="7F7F7F"/>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72"/>
        <p:cNvGrpSpPr/>
        <p:nvPr/>
      </p:nvGrpSpPr>
      <p:grpSpPr>
        <a:xfrm>
          <a:off x="0" y="0"/>
          <a:ext cx="0" cy="0"/>
          <a:chOff x="0" y="0"/>
          <a:chExt cx="0" cy="0"/>
        </a:xfrm>
      </p:grpSpPr>
      <p:pic>
        <p:nvPicPr>
          <p:cNvPr id="1173" name="Google Shape;1173;p132"/>
          <p:cNvPicPr preferRelativeResize="0"/>
          <p:nvPr/>
        </p:nvPicPr>
        <p:blipFill rotWithShape="1">
          <a:blip r:embed="rId2">
            <a:alphaModFix/>
          </a:blip>
          <a:srcRect r="47349"/>
          <a:stretch/>
        </p:blipFill>
        <p:spPr>
          <a:xfrm>
            <a:off x="7191499" y="1494120"/>
            <a:ext cx="4997328" cy="5363879"/>
          </a:xfrm>
          <a:prstGeom prst="rect">
            <a:avLst/>
          </a:prstGeom>
          <a:noFill/>
          <a:ln>
            <a:noFill/>
          </a:ln>
        </p:spPr>
      </p:pic>
      <p:pic>
        <p:nvPicPr>
          <p:cNvPr id="1174" name="Google Shape;1174;p132"/>
          <p:cNvPicPr preferRelativeResize="0"/>
          <p:nvPr/>
        </p:nvPicPr>
        <p:blipFill rotWithShape="1">
          <a:blip r:embed="rId3">
            <a:alphaModFix/>
          </a:blip>
          <a:srcRect l="23330"/>
          <a:stretch/>
        </p:blipFill>
        <p:spPr>
          <a:xfrm flipH="1">
            <a:off x="5" y="5407024"/>
            <a:ext cx="12188820" cy="1470898"/>
          </a:xfrm>
          <a:prstGeom prst="rect">
            <a:avLst/>
          </a:prstGeom>
          <a:noFill/>
          <a:ln>
            <a:noFill/>
          </a:ln>
        </p:spPr>
      </p:pic>
      <p:sp>
        <p:nvSpPr>
          <p:cNvPr id="1175" name="Google Shape;1175;p132"/>
          <p:cNvSpPr txBox="1">
            <a:spLocks noGrp="1"/>
          </p:cNvSpPr>
          <p:nvPr>
            <p:ph type="title"/>
          </p:nvPr>
        </p:nvSpPr>
        <p:spPr>
          <a:xfrm>
            <a:off x="223601" y="274641"/>
            <a:ext cx="11733600" cy="843300"/>
          </a:xfrm>
          <a:prstGeom prst="rect">
            <a:avLst/>
          </a:prstGeom>
          <a:noFill/>
          <a:ln>
            <a:noFill/>
          </a:ln>
        </p:spPr>
        <p:txBody>
          <a:bodyPr spcFirstLastPara="1" wrap="square" lIns="91425" tIns="91425" rIns="91425" bIns="91425" anchor="ctr" anchorCtr="0">
            <a:noAutofit/>
          </a:bodyPr>
          <a:lstStyle>
            <a:lvl1pPr marR="0" lvl="0" algn="l" rtl="0">
              <a:lnSpc>
                <a:spcPct val="95000"/>
              </a:lnSpc>
              <a:spcBef>
                <a:spcPts val="0"/>
              </a:spcBef>
              <a:spcAft>
                <a:spcPts val="0"/>
              </a:spcAft>
              <a:buClr>
                <a:srgbClr val="148AD4"/>
              </a:buClr>
              <a:buSzPts val="4000"/>
              <a:buFont typeface="Arial"/>
              <a:buNone/>
              <a:defRPr sz="4000" b="0" i="0" u="none" strike="noStrike" cap="none">
                <a:solidFill>
                  <a:srgbClr val="033660"/>
                </a:solidFill>
                <a:latin typeface="Arial"/>
                <a:ea typeface="Arial"/>
                <a:cs typeface="Arial"/>
                <a:sym typeface="Arial"/>
              </a:defRPr>
            </a:lvl1pPr>
            <a:lvl2pPr lvl="1" algn="l" rtl="0">
              <a:lnSpc>
                <a:spcPct val="100000"/>
              </a:lnSpc>
              <a:spcBef>
                <a:spcPts val="0"/>
              </a:spcBef>
              <a:spcAft>
                <a:spcPts val="0"/>
              </a:spcAft>
              <a:buSzPts val="1400"/>
              <a:buNone/>
              <a:defRPr sz="1900"/>
            </a:lvl2pPr>
            <a:lvl3pPr lvl="2" algn="l" rtl="0">
              <a:lnSpc>
                <a:spcPct val="100000"/>
              </a:lnSpc>
              <a:spcBef>
                <a:spcPts val="0"/>
              </a:spcBef>
              <a:spcAft>
                <a:spcPts val="0"/>
              </a:spcAft>
              <a:buSzPts val="1400"/>
              <a:buNone/>
              <a:defRPr sz="1900"/>
            </a:lvl3pPr>
            <a:lvl4pPr lvl="3" algn="l" rtl="0">
              <a:lnSpc>
                <a:spcPct val="100000"/>
              </a:lnSpc>
              <a:spcBef>
                <a:spcPts val="0"/>
              </a:spcBef>
              <a:spcAft>
                <a:spcPts val="0"/>
              </a:spcAft>
              <a:buSzPts val="1400"/>
              <a:buNone/>
              <a:defRPr sz="1900"/>
            </a:lvl4pPr>
            <a:lvl5pPr lvl="4" algn="l" rtl="0">
              <a:lnSpc>
                <a:spcPct val="100000"/>
              </a:lnSpc>
              <a:spcBef>
                <a:spcPts val="0"/>
              </a:spcBef>
              <a:spcAft>
                <a:spcPts val="0"/>
              </a:spcAft>
              <a:buSzPts val="1400"/>
              <a:buNone/>
              <a:defRPr sz="1900"/>
            </a:lvl5pPr>
            <a:lvl6pPr lvl="5" algn="l" rtl="0">
              <a:lnSpc>
                <a:spcPct val="100000"/>
              </a:lnSpc>
              <a:spcBef>
                <a:spcPts val="0"/>
              </a:spcBef>
              <a:spcAft>
                <a:spcPts val="0"/>
              </a:spcAft>
              <a:buSzPts val="1400"/>
              <a:buNone/>
              <a:defRPr sz="1900"/>
            </a:lvl6pPr>
            <a:lvl7pPr lvl="6" algn="l" rtl="0">
              <a:lnSpc>
                <a:spcPct val="100000"/>
              </a:lnSpc>
              <a:spcBef>
                <a:spcPts val="0"/>
              </a:spcBef>
              <a:spcAft>
                <a:spcPts val="0"/>
              </a:spcAft>
              <a:buSzPts val="1400"/>
              <a:buNone/>
              <a:defRPr sz="1900"/>
            </a:lvl7pPr>
            <a:lvl8pPr lvl="7" algn="l" rtl="0">
              <a:lnSpc>
                <a:spcPct val="100000"/>
              </a:lnSpc>
              <a:spcBef>
                <a:spcPts val="0"/>
              </a:spcBef>
              <a:spcAft>
                <a:spcPts val="0"/>
              </a:spcAft>
              <a:buSzPts val="1400"/>
              <a:buNone/>
              <a:defRPr sz="1900"/>
            </a:lvl8pPr>
            <a:lvl9pPr lvl="8" algn="l" rtl="0">
              <a:lnSpc>
                <a:spcPct val="100000"/>
              </a:lnSpc>
              <a:spcBef>
                <a:spcPts val="0"/>
              </a:spcBef>
              <a:spcAft>
                <a:spcPts val="0"/>
              </a:spcAft>
              <a:buSzPts val="1400"/>
              <a:buNone/>
              <a:defRPr sz="1900"/>
            </a:lvl9pPr>
          </a:lstStyle>
          <a:p>
            <a:endParaRPr/>
          </a:p>
        </p:txBody>
      </p:sp>
      <p:sp>
        <p:nvSpPr>
          <p:cNvPr id="1176" name="Google Shape;1176;p132"/>
          <p:cNvSpPr txBox="1">
            <a:spLocks noGrp="1"/>
          </p:cNvSpPr>
          <p:nvPr>
            <p:ph type="body" idx="1"/>
          </p:nvPr>
        </p:nvSpPr>
        <p:spPr>
          <a:xfrm>
            <a:off x="263564" y="1270003"/>
            <a:ext cx="9933300" cy="38697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800"/>
              </a:spcBef>
              <a:spcAft>
                <a:spcPts val="0"/>
              </a:spcAft>
              <a:buClr>
                <a:srgbClr val="148AD4"/>
              </a:buClr>
              <a:buSzPts val="3200"/>
              <a:buFont typeface="Arial"/>
              <a:buChar char="•"/>
              <a:defRPr sz="3200" b="0" i="0" u="none" strike="noStrike" cap="none">
                <a:solidFill>
                  <a:srgbClr val="033660"/>
                </a:solidFill>
                <a:latin typeface="Arial"/>
                <a:ea typeface="Arial"/>
                <a:cs typeface="Arial"/>
                <a:sym typeface="Arial"/>
              </a:defRPr>
            </a:lvl1pPr>
            <a:lvl2pPr marL="914400" marR="0" lvl="1" indent="-400050" algn="l" rtl="0">
              <a:lnSpc>
                <a:spcPct val="100000"/>
              </a:lnSpc>
              <a:spcBef>
                <a:spcPts val="500"/>
              </a:spcBef>
              <a:spcAft>
                <a:spcPts val="0"/>
              </a:spcAft>
              <a:buClr>
                <a:srgbClr val="148AD4"/>
              </a:buClr>
              <a:buSzPts val="2700"/>
              <a:buFont typeface="Arial"/>
              <a:buChar char="–"/>
              <a:defRPr sz="2700" b="0" i="0" u="none" strike="noStrike" cap="none">
                <a:solidFill>
                  <a:srgbClr val="033660"/>
                </a:solidFill>
                <a:latin typeface="Arial"/>
                <a:ea typeface="Arial"/>
                <a:cs typeface="Arial"/>
                <a:sym typeface="Arial"/>
              </a:defRPr>
            </a:lvl2pPr>
            <a:lvl3pPr marL="1371600" marR="0" lvl="2" indent="-361950" algn="l" rtl="0">
              <a:lnSpc>
                <a:spcPct val="100000"/>
              </a:lnSpc>
              <a:spcBef>
                <a:spcPts val="400"/>
              </a:spcBef>
              <a:spcAft>
                <a:spcPts val="0"/>
              </a:spcAft>
              <a:buClr>
                <a:srgbClr val="148AD4"/>
              </a:buClr>
              <a:buSzPts val="2100"/>
              <a:buFont typeface="Arial"/>
              <a:buChar char="•"/>
              <a:defRPr sz="2100" b="0" i="0" u="none" strike="noStrike" cap="none">
                <a:solidFill>
                  <a:srgbClr val="033660"/>
                </a:solidFill>
                <a:latin typeface="Arial"/>
                <a:ea typeface="Arial"/>
                <a:cs typeface="Arial"/>
                <a:sym typeface="Arial"/>
              </a:defRPr>
            </a:lvl3pPr>
            <a:lvl4pPr marL="1828800" marR="0" lvl="3" indent="-381000" algn="l" rtl="0">
              <a:lnSpc>
                <a:spcPct val="100000"/>
              </a:lnSpc>
              <a:spcBef>
                <a:spcPts val="500"/>
              </a:spcBef>
              <a:spcAft>
                <a:spcPts val="0"/>
              </a:spcAft>
              <a:buClr>
                <a:srgbClr val="148AD4"/>
              </a:buClr>
              <a:buSzPts val="2400"/>
              <a:buFont typeface="Arial"/>
              <a:buChar char="–"/>
              <a:defRPr sz="2400" b="0" i="0" u="none" strike="noStrike" cap="none">
                <a:solidFill>
                  <a:srgbClr val="033660"/>
                </a:solidFill>
                <a:latin typeface="Arial"/>
                <a:ea typeface="Arial"/>
                <a:cs typeface="Arial"/>
                <a:sym typeface="Arial"/>
              </a:defRPr>
            </a:lvl4pPr>
            <a:lvl5pPr marL="2286000" marR="0" lvl="4" indent="-381000" algn="l" rtl="0">
              <a:lnSpc>
                <a:spcPct val="100000"/>
              </a:lnSpc>
              <a:spcBef>
                <a:spcPts val="500"/>
              </a:spcBef>
              <a:spcAft>
                <a:spcPts val="0"/>
              </a:spcAft>
              <a:buClr>
                <a:srgbClr val="148AD4"/>
              </a:buClr>
              <a:buSzPts val="2400"/>
              <a:buFont typeface="Arial"/>
              <a:buChar char="»"/>
              <a:defRPr sz="2400" b="0" i="0" u="none" strike="noStrike" cap="none">
                <a:solidFill>
                  <a:srgbClr val="033660"/>
                </a:solidFill>
                <a:latin typeface="Arial"/>
                <a:ea typeface="Arial"/>
                <a:cs typeface="Arial"/>
                <a:sym typeface="Arial"/>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1177" name="Google Shape;1177;p132" descr="2015sf_Primary_noTag2_logo_RGB_V2.png"/>
          <p:cNvPicPr preferRelativeResize="0"/>
          <p:nvPr/>
        </p:nvPicPr>
        <p:blipFill rotWithShape="1">
          <a:blip r:embed="rId4">
            <a:alphaModFix/>
          </a:blip>
          <a:srcRect/>
          <a:stretch/>
        </p:blipFill>
        <p:spPr>
          <a:xfrm>
            <a:off x="11079154" y="6113273"/>
            <a:ext cx="877857" cy="609441"/>
          </a:xfrm>
          <a:prstGeom prst="rect">
            <a:avLst/>
          </a:prstGeom>
          <a:noFill/>
          <a:ln>
            <a:noFill/>
          </a:ln>
        </p:spPr>
      </p:pic>
      <p:pic>
        <p:nvPicPr>
          <p:cNvPr id="1178" name="Google Shape;1178;p132"/>
          <p:cNvPicPr preferRelativeResize="0"/>
          <p:nvPr/>
        </p:nvPicPr>
        <p:blipFill rotWithShape="1">
          <a:blip r:embed="rId5">
            <a:alphaModFix/>
          </a:blip>
          <a:srcRect/>
          <a:stretch/>
        </p:blipFill>
        <p:spPr>
          <a:xfrm>
            <a:off x="10586773" y="3386668"/>
            <a:ext cx="984508" cy="113423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4 - Scene Right - Mountain Peak">
  <p:cSld name="D - Basic_1_1_1_1_1_1_1_1_1_1_1_1">
    <p:bg>
      <p:bgPr>
        <a:solidFill>
          <a:schemeClr val="lt1"/>
        </a:solidFill>
        <a:effectLst/>
      </p:bgPr>
    </p:bg>
    <p:spTree>
      <p:nvGrpSpPr>
        <p:cNvPr id="1" name="Shape 101"/>
        <p:cNvGrpSpPr/>
        <p:nvPr/>
      </p:nvGrpSpPr>
      <p:grpSpPr>
        <a:xfrm>
          <a:off x="0" y="0"/>
          <a:ext cx="0" cy="0"/>
          <a:chOff x="0" y="0"/>
          <a:chExt cx="0" cy="0"/>
        </a:xfrm>
      </p:grpSpPr>
      <p:pic>
        <p:nvPicPr>
          <p:cNvPr id="102" name="Google Shape;102;p14"/>
          <p:cNvPicPr preferRelativeResize="0"/>
          <p:nvPr/>
        </p:nvPicPr>
        <p:blipFill rotWithShape="1">
          <a:blip r:embed="rId2">
            <a:alphaModFix/>
          </a:blip>
          <a:srcRect/>
          <a:stretch/>
        </p:blipFill>
        <p:spPr>
          <a:xfrm>
            <a:off x="0" y="1786"/>
            <a:ext cx="12185654" cy="6854431"/>
          </a:xfrm>
          <a:prstGeom prst="rect">
            <a:avLst/>
          </a:prstGeom>
          <a:noFill/>
          <a:ln>
            <a:noFill/>
          </a:ln>
        </p:spPr>
      </p:pic>
      <p:pic>
        <p:nvPicPr>
          <p:cNvPr id="103" name="Google Shape;103;p14"/>
          <p:cNvPicPr preferRelativeResize="0"/>
          <p:nvPr/>
        </p:nvPicPr>
        <p:blipFill rotWithShape="1">
          <a:blip r:embed="rId3">
            <a:alphaModFix/>
          </a:blip>
          <a:srcRect/>
          <a:stretch/>
        </p:blipFill>
        <p:spPr>
          <a:xfrm>
            <a:off x="0" y="899"/>
            <a:ext cx="12185654" cy="6854431"/>
          </a:xfrm>
          <a:prstGeom prst="rect">
            <a:avLst/>
          </a:prstGeom>
          <a:noFill/>
          <a:ln>
            <a:noFill/>
          </a:ln>
        </p:spPr>
      </p:pic>
      <p:sp>
        <p:nvSpPr>
          <p:cNvPr id="104" name="Google Shape;104;p14"/>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05" name="Google Shape;105;p14"/>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106" name="Google Shape;106;p14"/>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7" name="Google Shape;107;p14" descr="pasted-image.pdf"/>
          <p:cNvPicPr preferRelativeResize="0"/>
          <p:nvPr/>
        </p:nvPicPr>
        <p:blipFill rotWithShape="1">
          <a:blip r:embed="rId4">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matchingName="Quote or Question Slide 1">
  <p:cSld name="Quote or Question Slide_1">
    <p:bg>
      <p:bgPr>
        <a:gradFill>
          <a:gsLst>
            <a:gs pos="0">
              <a:srgbClr val="118ED9"/>
            </a:gs>
            <a:gs pos="78899">
              <a:srgbClr val="4CC0D9"/>
            </a:gs>
            <a:gs pos="100000">
              <a:srgbClr val="68E2B3"/>
            </a:gs>
          </a:gsLst>
          <a:lin ang="5400012" scaled="0"/>
        </a:gradFill>
        <a:effectLst/>
      </p:bgPr>
    </p:bg>
    <p:spTree>
      <p:nvGrpSpPr>
        <p:cNvPr id="1" name="Shape 1179"/>
        <p:cNvGrpSpPr/>
        <p:nvPr/>
      </p:nvGrpSpPr>
      <p:grpSpPr>
        <a:xfrm>
          <a:off x="0" y="0"/>
          <a:ext cx="0" cy="0"/>
          <a:chOff x="0" y="0"/>
          <a:chExt cx="0" cy="0"/>
        </a:xfrm>
      </p:grpSpPr>
      <p:pic>
        <p:nvPicPr>
          <p:cNvPr id="1180" name="Google Shape;1180;p133"/>
          <p:cNvPicPr preferRelativeResize="0"/>
          <p:nvPr/>
        </p:nvPicPr>
        <p:blipFill rotWithShape="1">
          <a:blip r:embed="rId2">
            <a:alphaModFix/>
          </a:blip>
          <a:srcRect/>
          <a:stretch/>
        </p:blipFill>
        <p:spPr>
          <a:xfrm>
            <a:off x="0" y="1"/>
            <a:ext cx="12185644" cy="6854433"/>
          </a:xfrm>
          <a:prstGeom prst="rect">
            <a:avLst/>
          </a:prstGeom>
          <a:noFill/>
          <a:ln>
            <a:noFill/>
          </a:ln>
        </p:spPr>
      </p:pic>
      <p:sp>
        <p:nvSpPr>
          <p:cNvPr id="1181" name="Google Shape;1181;p133"/>
          <p:cNvSpPr txBox="1">
            <a:spLocks noGrp="1"/>
          </p:cNvSpPr>
          <p:nvPr>
            <p:ph type="ctrTitle"/>
          </p:nvPr>
        </p:nvSpPr>
        <p:spPr>
          <a:xfrm>
            <a:off x="1897778" y="1216080"/>
            <a:ext cx="8295000" cy="2012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400"/>
              <a:buNone/>
              <a:defRPr sz="3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82" name="Google Shape;1182;p133"/>
          <p:cNvSpPr txBox="1">
            <a:spLocks noGrp="1"/>
          </p:cNvSpPr>
          <p:nvPr>
            <p:ph type="body" idx="1"/>
          </p:nvPr>
        </p:nvSpPr>
        <p:spPr>
          <a:xfrm>
            <a:off x="1897778" y="3352527"/>
            <a:ext cx="8295000" cy="681600"/>
          </a:xfrm>
          <a:prstGeom prst="rect">
            <a:avLst/>
          </a:prstGeom>
          <a:noFill/>
          <a:ln>
            <a:noFill/>
          </a:ln>
        </p:spPr>
        <p:txBody>
          <a:bodyPr spcFirstLastPara="1" wrap="square" lIns="91425" tIns="91425" rIns="91425" bIns="91425" anchor="t" anchorCtr="0">
            <a:noAutofit/>
          </a:bodyPr>
          <a:lstStyle>
            <a:lvl1pPr marL="457200" marR="0" lvl="0" indent="-374650" algn="l" rtl="0">
              <a:lnSpc>
                <a:spcPct val="100000"/>
              </a:lnSpc>
              <a:spcBef>
                <a:spcPts val="1100"/>
              </a:spcBef>
              <a:spcAft>
                <a:spcPts val="0"/>
              </a:spcAft>
              <a:buClr>
                <a:srgbClr val="7F7F7F"/>
              </a:buClr>
              <a:buSzPts val="2300"/>
              <a:buFont typeface="Arial"/>
              <a:buChar char="​"/>
              <a:defRPr sz="2300" b="0" i="0" u="none" strike="noStrike" cap="none">
                <a:solidFill>
                  <a:schemeClr val="lt1"/>
                </a:solidFill>
                <a:latin typeface="Arial"/>
                <a:ea typeface="Arial"/>
                <a:cs typeface="Arial"/>
                <a:sym typeface="Arial"/>
              </a:defRPr>
            </a:lvl1pPr>
            <a:lvl2pPr marL="914400" marR="0" lvl="1" indent="-349250" algn="l" rtl="0">
              <a:lnSpc>
                <a:spcPct val="100000"/>
              </a:lnSpc>
              <a:spcBef>
                <a:spcPts val="400"/>
              </a:spcBef>
              <a:spcAft>
                <a:spcPts val="0"/>
              </a:spcAft>
              <a:buClr>
                <a:schemeClr val="accent2"/>
              </a:buClr>
              <a:buSzPts val="1900"/>
              <a:buFont typeface="Arial"/>
              <a:buChar char="•"/>
              <a:defRPr sz="19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7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23850" algn="l" rtl="0">
              <a:lnSpc>
                <a:spcPct val="100000"/>
              </a:lnSpc>
              <a:spcBef>
                <a:spcPts val="700"/>
              </a:spcBef>
              <a:spcAft>
                <a:spcPts val="0"/>
              </a:spcAft>
              <a:buClr>
                <a:schemeClr val="accent2"/>
              </a:buClr>
              <a:buSzPts val="1500"/>
              <a:buFont typeface="Arial"/>
              <a:buChar char="•"/>
              <a:defRPr sz="15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7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183" name="Google Shape;1183;p133" descr="Picture 23"/>
          <p:cNvPicPr preferRelativeResize="0"/>
          <p:nvPr/>
        </p:nvPicPr>
        <p:blipFill rotWithShape="1">
          <a:blip r:embed="rId3">
            <a:alphaModFix/>
          </a:blip>
          <a:srcRect/>
          <a:stretch/>
        </p:blipFill>
        <p:spPr>
          <a:xfrm>
            <a:off x="11320473" y="6257916"/>
            <a:ext cx="616143" cy="431302"/>
          </a:xfrm>
          <a:prstGeom prst="rect">
            <a:avLst/>
          </a:prstGeom>
          <a:noFill/>
          <a:ln>
            <a:noFill/>
          </a:ln>
        </p:spPr>
      </p:pic>
    </p:spTree>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1184"/>
        <p:cNvGrpSpPr/>
        <p:nvPr/>
      </p:nvGrpSpPr>
      <p:grpSpPr>
        <a:xfrm>
          <a:off x="0" y="0"/>
          <a:ext cx="0" cy="0"/>
          <a:chOff x="0" y="0"/>
          <a:chExt cx="0" cy="0"/>
        </a:xfrm>
      </p:grpSpPr>
      <p:sp>
        <p:nvSpPr>
          <p:cNvPr id="1185" name="Google Shape;1185;p134"/>
          <p:cNvSpPr txBox="1">
            <a:spLocks noGrp="1"/>
          </p:cNvSpPr>
          <p:nvPr>
            <p:ph type="title"/>
          </p:nvPr>
        </p:nvSpPr>
        <p:spPr>
          <a:xfrm>
            <a:off x="223601" y="274641"/>
            <a:ext cx="11733600" cy="843300"/>
          </a:xfrm>
          <a:prstGeom prst="rect">
            <a:avLst/>
          </a:prstGeom>
          <a:noFill/>
          <a:ln>
            <a:noFill/>
          </a:ln>
        </p:spPr>
        <p:txBody>
          <a:bodyPr spcFirstLastPara="1" wrap="square" lIns="91425" tIns="91425" rIns="91425" bIns="91425" anchor="ctr" anchorCtr="0">
            <a:noAutofit/>
          </a:bodyPr>
          <a:lstStyle>
            <a:lvl1pPr marR="0" lvl="0" algn="l" rtl="0">
              <a:lnSpc>
                <a:spcPct val="95000"/>
              </a:lnSpc>
              <a:spcBef>
                <a:spcPts val="0"/>
              </a:spcBef>
              <a:spcAft>
                <a:spcPts val="0"/>
              </a:spcAft>
              <a:buClr>
                <a:srgbClr val="148AD4"/>
              </a:buClr>
              <a:buSzPts val="4000"/>
              <a:buFont typeface="Arial"/>
              <a:buNone/>
              <a:defRPr sz="4000" b="0" i="0" u="none" strike="noStrike" cap="none">
                <a:solidFill>
                  <a:srgbClr val="033660"/>
                </a:solidFill>
                <a:latin typeface="Arial"/>
                <a:ea typeface="Arial"/>
                <a:cs typeface="Arial"/>
                <a:sym typeface="Arial"/>
              </a:defRPr>
            </a:lvl1pPr>
            <a:lvl2pPr lvl="1" algn="l" rtl="0">
              <a:lnSpc>
                <a:spcPct val="100000"/>
              </a:lnSpc>
              <a:spcBef>
                <a:spcPts val="0"/>
              </a:spcBef>
              <a:spcAft>
                <a:spcPts val="0"/>
              </a:spcAft>
              <a:buSzPts val="1400"/>
              <a:buNone/>
              <a:defRPr sz="1900"/>
            </a:lvl2pPr>
            <a:lvl3pPr lvl="2" algn="l" rtl="0">
              <a:lnSpc>
                <a:spcPct val="100000"/>
              </a:lnSpc>
              <a:spcBef>
                <a:spcPts val="0"/>
              </a:spcBef>
              <a:spcAft>
                <a:spcPts val="0"/>
              </a:spcAft>
              <a:buSzPts val="1400"/>
              <a:buNone/>
              <a:defRPr sz="1900"/>
            </a:lvl3pPr>
            <a:lvl4pPr lvl="3" algn="l" rtl="0">
              <a:lnSpc>
                <a:spcPct val="100000"/>
              </a:lnSpc>
              <a:spcBef>
                <a:spcPts val="0"/>
              </a:spcBef>
              <a:spcAft>
                <a:spcPts val="0"/>
              </a:spcAft>
              <a:buSzPts val="1400"/>
              <a:buNone/>
              <a:defRPr sz="1900"/>
            </a:lvl4pPr>
            <a:lvl5pPr lvl="4" algn="l" rtl="0">
              <a:lnSpc>
                <a:spcPct val="100000"/>
              </a:lnSpc>
              <a:spcBef>
                <a:spcPts val="0"/>
              </a:spcBef>
              <a:spcAft>
                <a:spcPts val="0"/>
              </a:spcAft>
              <a:buSzPts val="1400"/>
              <a:buNone/>
              <a:defRPr sz="1900"/>
            </a:lvl5pPr>
            <a:lvl6pPr lvl="5" algn="l" rtl="0">
              <a:lnSpc>
                <a:spcPct val="100000"/>
              </a:lnSpc>
              <a:spcBef>
                <a:spcPts val="0"/>
              </a:spcBef>
              <a:spcAft>
                <a:spcPts val="0"/>
              </a:spcAft>
              <a:buSzPts val="1400"/>
              <a:buNone/>
              <a:defRPr sz="1900"/>
            </a:lvl6pPr>
            <a:lvl7pPr lvl="6" algn="l" rtl="0">
              <a:lnSpc>
                <a:spcPct val="100000"/>
              </a:lnSpc>
              <a:spcBef>
                <a:spcPts val="0"/>
              </a:spcBef>
              <a:spcAft>
                <a:spcPts val="0"/>
              </a:spcAft>
              <a:buSzPts val="1400"/>
              <a:buNone/>
              <a:defRPr sz="1900"/>
            </a:lvl7pPr>
            <a:lvl8pPr lvl="7" algn="l" rtl="0">
              <a:lnSpc>
                <a:spcPct val="100000"/>
              </a:lnSpc>
              <a:spcBef>
                <a:spcPts val="0"/>
              </a:spcBef>
              <a:spcAft>
                <a:spcPts val="0"/>
              </a:spcAft>
              <a:buSzPts val="1400"/>
              <a:buNone/>
              <a:defRPr sz="1900"/>
            </a:lvl8pPr>
            <a:lvl9pPr lvl="8" algn="l" rtl="0">
              <a:lnSpc>
                <a:spcPct val="100000"/>
              </a:lnSpc>
              <a:spcBef>
                <a:spcPts val="0"/>
              </a:spcBef>
              <a:spcAft>
                <a:spcPts val="0"/>
              </a:spcAft>
              <a:buSzPts val="1400"/>
              <a:buNone/>
              <a:defRPr sz="1900"/>
            </a:lvl9pPr>
          </a:lstStyle>
          <a:p>
            <a:endParaRPr/>
          </a:p>
        </p:txBody>
      </p:sp>
      <p:sp>
        <p:nvSpPr>
          <p:cNvPr id="1186" name="Google Shape;1186;p134"/>
          <p:cNvSpPr txBox="1">
            <a:spLocks noGrp="1"/>
          </p:cNvSpPr>
          <p:nvPr>
            <p:ph type="body" idx="1"/>
          </p:nvPr>
        </p:nvSpPr>
        <p:spPr>
          <a:xfrm>
            <a:off x="263564" y="1270002"/>
            <a:ext cx="11673900" cy="53004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800"/>
              </a:spcBef>
              <a:spcAft>
                <a:spcPts val="0"/>
              </a:spcAft>
              <a:buClr>
                <a:srgbClr val="148AD4"/>
              </a:buClr>
              <a:buSzPts val="3200"/>
              <a:buFont typeface="Arial"/>
              <a:buChar char="•"/>
              <a:defRPr sz="3200" b="0" i="0" u="none" strike="noStrike" cap="none">
                <a:solidFill>
                  <a:srgbClr val="033660"/>
                </a:solidFill>
                <a:latin typeface="Arial"/>
                <a:ea typeface="Arial"/>
                <a:cs typeface="Arial"/>
                <a:sym typeface="Arial"/>
              </a:defRPr>
            </a:lvl1pPr>
            <a:lvl2pPr marL="914400" marR="0" lvl="1" indent="-400050" algn="l" rtl="0">
              <a:lnSpc>
                <a:spcPct val="100000"/>
              </a:lnSpc>
              <a:spcBef>
                <a:spcPts val="500"/>
              </a:spcBef>
              <a:spcAft>
                <a:spcPts val="0"/>
              </a:spcAft>
              <a:buClr>
                <a:srgbClr val="148AD4"/>
              </a:buClr>
              <a:buSzPts val="2700"/>
              <a:buFont typeface="Arial"/>
              <a:buChar char="–"/>
              <a:defRPr sz="2700" b="0" i="0" u="none" strike="noStrike" cap="none">
                <a:solidFill>
                  <a:srgbClr val="033660"/>
                </a:solidFill>
                <a:latin typeface="Arial"/>
                <a:ea typeface="Arial"/>
                <a:cs typeface="Arial"/>
                <a:sym typeface="Arial"/>
              </a:defRPr>
            </a:lvl2pPr>
            <a:lvl3pPr marL="1371600" marR="0" lvl="2" indent="-361950" algn="l" rtl="0">
              <a:lnSpc>
                <a:spcPct val="100000"/>
              </a:lnSpc>
              <a:spcBef>
                <a:spcPts val="400"/>
              </a:spcBef>
              <a:spcAft>
                <a:spcPts val="0"/>
              </a:spcAft>
              <a:buClr>
                <a:srgbClr val="148AD4"/>
              </a:buClr>
              <a:buSzPts val="2100"/>
              <a:buFont typeface="Arial"/>
              <a:buChar char="•"/>
              <a:defRPr sz="2100" b="0" i="0" u="none" strike="noStrike" cap="none">
                <a:solidFill>
                  <a:srgbClr val="033660"/>
                </a:solidFill>
                <a:latin typeface="Arial"/>
                <a:ea typeface="Arial"/>
                <a:cs typeface="Arial"/>
                <a:sym typeface="Arial"/>
              </a:defRPr>
            </a:lvl3pPr>
            <a:lvl4pPr marL="1828800" marR="0" lvl="3" indent="-381000" algn="l" rtl="0">
              <a:lnSpc>
                <a:spcPct val="100000"/>
              </a:lnSpc>
              <a:spcBef>
                <a:spcPts val="500"/>
              </a:spcBef>
              <a:spcAft>
                <a:spcPts val="0"/>
              </a:spcAft>
              <a:buClr>
                <a:srgbClr val="148AD4"/>
              </a:buClr>
              <a:buSzPts val="2400"/>
              <a:buFont typeface="Arial"/>
              <a:buChar char="–"/>
              <a:defRPr sz="2400" b="0" i="0" u="none" strike="noStrike" cap="none">
                <a:solidFill>
                  <a:srgbClr val="033660"/>
                </a:solidFill>
                <a:latin typeface="Arial"/>
                <a:ea typeface="Arial"/>
                <a:cs typeface="Arial"/>
                <a:sym typeface="Arial"/>
              </a:defRPr>
            </a:lvl4pPr>
            <a:lvl5pPr marL="2286000" marR="0" lvl="4" indent="-381000" algn="l" rtl="0">
              <a:lnSpc>
                <a:spcPct val="100000"/>
              </a:lnSpc>
              <a:spcBef>
                <a:spcPts val="500"/>
              </a:spcBef>
              <a:spcAft>
                <a:spcPts val="0"/>
              </a:spcAft>
              <a:buClr>
                <a:srgbClr val="148AD4"/>
              </a:buClr>
              <a:buSzPts val="2400"/>
              <a:buFont typeface="Arial"/>
              <a:buChar char="»"/>
              <a:defRPr sz="2400" b="0" i="0" u="none" strike="noStrike" cap="none">
                <a:solidFill>
                  <a:srgbClr val="033660"/>
                </a:solidFill>
                <a:latin typeface="Arial"/>
                <a:ea typeface="Arial"/>
                <a:cs typeface="Arial"/>
                <a:sym typeface="Arial"/>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1187" name="Google Shape;1187;p134" descr="2015sf_Primary_noTag2_logo_RGB_V2.png"/>
          <p:cNvPicPr preferRelativeResize="0"/>
          <p:nvPr/>
        </p:nvPicPr>
        <p:blipFill rotWithShape="1">
          <a:blip r:embed="rId2">
            <a:alphaModFix/>
          </a:blip>
          <a:srcRect/>
          <a:stretch/>
        </p:blipFill>
        <p:spPr>
          <a:xfrm>
            <a:off x="11079154" y="6113273"/>
            <a:ext cx="877857" cy="609441"/>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188"/>
        <p:cNvGrpSpPr/>
        <p:nvPr/>
      </p:nvGrpSpPr>
      <p:grpSpPr>
        <a:xfrm>
          <a:off x="0" y="0"/>
          <a:ext cx="0" cy="0"/>
          <a:chOff x="0" y="0"/>
          <a:chExt cx="0" cy="0"/>
        </a:xfrm>
      </p:grpSpPr>
      <p:pic>
        <p:nvPicPr>
          <p:cNvPr id="1189" name="Google Shape;1189;p135" descr="red-rocks.png"/>
          <p:cNvPicPr preferRelativeResize="0"/>
          <p:nvPr/>
        </p:nvPicPr>
        <p:blipFill rotWithShape="1">
          <a:blip r:embed="rId2">
            <a:alphaModFix/>
          </a:blip>
          <a:srcRect l="32473"/>
          <a:stretch/>
        </p:blipFill>
        <p:spPr>
          <a:xfrm flipH="1">
            <a:off x="3957943" y="3052149"/>
            <a:ext cx="8230882" cy="3805851"/>
          </a:xfrm>
          <a:prstGeom prst="rect">
            <a:avLst/>
          </a:prstGeom>
          <a:noFill/>
          <a:ln>
            <a:noFill/>
          </a:ln>
        </p:spPr>
      </p:pic>
      <p:pic>
        <p:nvPicPr>
          <p:cNvPr id="1190" name="Google Shape;1190;p135"/>
          <p:cNvPicPr preferRelativeResize="0"/>
          <p:nvPr/>
        </p:nvPicPr>
        <p:blipFill rotWithShape="1">
          <a:blip r:embed="rId3">
            <a:alphaModFix/>
          </a:blip>
          <a:srcRect l="23330"/>
          <a:stretch/>
        </p:blipFill>
        <p:spPr>
          <a:xfrm flipH="1">
            <a:off x="5" y="5407024"/>
            <a:ext cx="12188820" cy="1470898"/>
          </a:xfrm>
          <a:prstGeom prst="rect">
            <a:avLst/>
          </a:prstGeom>
          <a:noFill/>
          <a:ln>
            <a:noFill/>
          </a:ln>
        </p:spPr>
      </p:pic>
      <p:sp>
        <p:nvSpPr>
          <p:cNvPr id="1191" name="Google Shape;1191;p135"/>
          <p:cNvSpPr txBox="1">
            <a:spLocks noGrp="1"/>
          </p:cNvSpPr>
          <p:nvPr>
            <p:ph type="title"/>
          </p:nvPr>
        </p:nvSpPr>
        <p:spPr>
          <a:xfrm>
            <a:off x="223601" y="274641"/>
            <a:ext cx="11733600" cy="843300"/>
          </a:xfrm>
          <a:prstGeom prst="rect">
            <a:avLst/>
          </a:prstGeom>
          <a:noFill/>
          <a:ln>
            <a:noFill/>
          </a:ln>
        </p:spPr>
        <p:txBody>
          <a:bodyPr spcFirstLastPara="1" wrap="square" lIns="91425" tIns="91425" rIns="91425" bIns="91425" anchor="ctr" anchorCtr="0">
            <a:noAutofit/>
          </a:bodyPr>
          <a:lstStyle>
            <a:lvl1pPr marR="0" lvl="0" algn="l" rtl="0">
              <a:lnSpc>
                <a:spcPct val="95000"/>
              </a:lnSpc>
              <a:spcBef>
                <a:spcPts val="0"/>
              </a:spcBef>
              <a:spcAft>
                <a:spcPts val="0"/>
              </a:spcAft>
              <a:buClr>
                <a:srgbClr val="148AD4"/>
              </a:buClr>
              <a:buSzPts val="4000"/>
              <a:buFont typeface="Arial"/>
              <a:buNone/>
              <a:defRPr sz="4000" b="0" i="0" u="none" strike="noStrike" cap="none">
                <a:solidFill>
                  <a:srgbClr val="033660"/>
                </a:solidFill>
                <a:latin typeface="Arial"/>
                <a:ea typeface="Arial"/>
                <a:cs typeface="Arial"/>
                <a:sym typeface="Arial"/>
              </a:defRPr>
            </a:lvl1pPr>
            <a:lvl2pPr lvl="1" algn="l" rtl="0">
              <a:lnSpc>
                <a:spcPct val="100000"/>
              </a:lnSpc>
              <a:spcBef>
                <a:spcPts val="0"/>
              </a:spcBef>
              <a:spcAft>
                <a:spcPts val="0"/>
              </a:spcAft>
              <a:buSzPts val="1400"/>
              <a:buNone/>
              <a:defRPr sz="1900"/>
            </a:lvl2pPr>
            <a:lvl3pPr lvl="2" algn="l" rtl="0">
              <a:lnSpc>
                <a:spcPct val="100000"/>
              </a:lnSpc>
              <a:spcBef>
                <a:spcPts val="0"/>
              </a:spcBef>
              <a:spcAft>
                <a:spcPts val="0"/>
              </a:spcAft>
              <a:buSzPts val="1400"/>
              <a:buNone/>
              <a:defRPr sz="1900"/>
            </a:lvl3pPr>
            <a:lvl4pPr lvl="3" algn="l" rtl="0">
              <a:lnSpc>
                <a:spcPct val="100000"/>
              </a:lnSpc>
              <a:spcBef>
                <a:spcPts val="0"/>
              </a:spcBef>
              <a:spcAft>
                <a:spcPts val="0"/>
              </a:spcAft>
              <a:buSzPts val="1400"/>
              <a:buNone/>
              <a:defRPr sz="1900"/>
            </a:lvl4pPr>
            <a:lvl5pPr lvl="4" algn="l" rtl="0">
              <a:lnSpc>
                <a:spcPct val="100000"/>
              </a:lnSpc>
              <a:spcBef>
                <a:spcPts val="0"/>
              </a:spcBef>
              <a:spcAft>
                <a:spcPts val="0"/>
              </a:spcAft>
              <a:buSzPts val="1400"/>
              <a:buNone/>
              <a:defRPr sz="1900"/>
            </a:lvl5pPr>
            <a:lvl6pPr lvl="5" algn="l" rtl="0">
              <a:lnSpc>
                <a:spcPct val="100000"/>
              </a:lnSpc>
              <a:spcBef>
                <a:spcPts val="0"/>
              </a:spcBef>
              <a:spcAft>
                <a:spcPts val="0"/>
              </a:spcAft>
              <a:buSzPts val="1400"/>
              <a:buNone/>
              <a:defRPr sz="1900"/>
            </a:lvl6pPr>
            <a:lvl7pPr lvl="6" algn="l" rtl="0">
              <a:lnSpc>
                <a:spcPct val="100000"/>
              </a:lnSpc>
              <a:spcBef>
                <a:spcPts val="0"/>
              </a:spcBef>
              <a:spcAft>
                <a:spcPts val="0"/>
              </a:spcAft>
              <a:buSzPts val="1400"/>
              <a:buNone/>
              <a:defRPr sz="1900"/>
            </a:lvl7pPr>
            <a:lvl8pPr lvl="7" algn="l" rtl="0">
              <a:lnSpc>
                <a:spcPct val="100000"/>
              </a:lnSpc>
              <a:spcBef>
                <a:spcPts val="0"/>
              </a:spcBef>
              <a:spcAft>
                <a:spcPts val="0"/>
              </a:spcAft>
              <a:buSzPts val="1400"/>
              <a:buNone/>
              <a:defRPr sz="1900"/>
            </a:lvl8pPr>
            <a:lvl9pPr lvl="8" algn="l" rtl="0">
              <a:lnSpc>
                <a:spcPct val="100000"/>
              </a:lnSpc>
              <a:spcBef>
                <a:spcPts val="0"/>
              </a:spcBef>
              <a:spcAft>
                <a:spcPts val="0"/>
              </a:spcAft>
              <a:buSzPts val="1400"/>
              <a:buNone/>
              <a:defRPr sz="1900"/>
            </a:lvl9pPr>
          </a:lstStyle>
          <a:p>
            <a:endParaRPr/>
          </a:p>
        </p:txBody>
      </p:sp>
      <p:pic>
        <p:nvPicPr>
          <p:cNvPr id="1192" name="Google Shape;1192;p135" descr="2015sf_Primary_noTag2_logo_RGB_V2.png"/>
          <p:cNvPicPr preferRelativeResize="0"/>
          <p:nvPr/>
        </p:nvPicPr>
        <p:blipFill rotWithShape="1">
          <a:blip r:embed="rId4">
            <a:alphaModFix/>
          </a:blip>
          <a:srcRect/>
          <a:stretch/>
        </p:blipFill>
        <p:spPr>
          <a:xfrm>
            <a:off x="11079154" y="6113273"/>
            <a:ext cx="877857" cy="609441"/>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W - Basic_dark">
  <p:cSld name="W - Basic_dark">
    <p:bg>
      <p:bgPr>
        <a:solidFill>
          <a:srgbClr val="178BD1"/>
        </a:solidFill>
        <a:effectLst/>
      </p:bgPr>
    </p:bg>
    <p:spTree>
      <p:nvGrpSpPr>
        <p:cNvPr id="1" name="Shape 1193"/>
        <p:cNvGrpSpPr/>
        <p:nvPr/>
      </p:nvGrpSpPr>
      <p:grpSpPr>
        <a:xfrm>
          <a:off x="0" y="0"/>
          <a:ext cx="0" cy="0"/>
          <a:chOff x="0" y="0"/>
          <a:chExt cx="0" cy="0"/>
        </a:xfrm>
      </p:grpSpPr>
      <p:sp>
        <p:nvSpPr>
          <p:cNvPr id="1194" name="Google Shape;1194;p136"/>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400"/>
              <a:buNone/>
              <a:defRPr sz="3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95" name="Google Shape;1195;p136"/>
          <p:cNvSpPr txBox="1">
            <a:spLocks noGrp="1"/>
          </p:cNvSpPr>
          <p:nvPr>
            <p:ph type="body" idx="1"/>
          </p:nvPr>
        </p:nvSpPr>
        <p:spPr>
          <a:xfrm>
            <a:off x="571500" y="1712711"/>
            <a:ext cx="11045400" cy="42231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chemeClr val="lt1"/>
                </a:solidFill>
                <a:latin typeface="Arial"/>
                <a:ea typeface="Arial"/>
                <a:cs typeface="Arial"/>
                <a:sym typeface="Arial"/>
              </a:defRPr>
            </a:lvl1pPr>
            <a:lvl2pPr marL="914400" marR="0" lvl="1" indent="-349250" algn="l" rtl="0">
              <a:lnSpc>
                <a:spcPct val="100000"/>
              </a:lnSpc>
              <a:spcBef>
                <a:spcPts val="300"/>
              </a:spcBef>
              <a:spcAft>
                <a:spcPts val="0"/>
              </a:spcAft>
              <a:buClr>
                <a:schemeClr val="accent2"/>
              </a:buClr>
              <a:buSzPts val="1900"/>
              <a:buFont typeface="Arial"/>
              <a:buChar char="•"/>
              <a:defRPr sz="1900" b="0" i="0" u="none" strike="noStrike" cap="none">
                <a:solidFill>
                  <a:schemeClr val="lt1"/>
                </a:solidFill>
                <a:latin typeface="Arial"/>
                <a:ea typeface="Arial"/>
                <a:cs typeface="Arial"/>
                <a:sym typeface="Arial"/>
              </a:defRPr>
            </a:lvl2pPr>
            <a:lvl3pPr marL="1371600" marR="0" lvl="2" indent="-330200" algn="l" rtl="0">
              <a:lnSpc>
                <a:spcPct val="100000"/>
              </a:lnSpc>
              <a:spcBef>
                <a:spcPts val="700"/>
              </a:spcBef>
              <a:spcAft>
                <a:spcPts val="0"/>
              </a:spcAft>
              <a:buClr>
                <a:schemeClr val="accent2"/>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23850" algn="l" rtl="0">
              <a:lnSpc>
                <a:spcPct val="100000"/>
              </a:lnSpc>
              <a:spcBef>
                <a:spcPts val="700"/>
              </a:spcBef>
              <a:spcAft>
                <a:spcPts val="0"/>
              </a:spcAft>
              <a:buClr>
                <a:schemeClr val="accent2"/>
              </a:buClr>
              <a:buSzPts val="1500"/>
              <a:buFont typeface="Arial"/>
              <a:buChar char="•"/>
              <a:defRPr sz="1500"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SzPts val="1800"/>
              <a:buNone/>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96" name="Google Shape;1196;p136"/>
          <p:cNvSpPr txBox="1">
            <a:spLocks noGrp="1"/>
          </p:cNvSpPr>
          <p:nvPr>
            <p:ph type="body" idx="2"/>
          </p:nvPr>
        </p:nvSpPr>
        <p:spPr>
          <a:xfrm>
            <a:off x="571500" y="1078991"/>
            <a:ext cx="11046000" cy="329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L="914400" marR="0" lvl="1" indent="-228600" algn="l" rtl="0">
              <a:lnSpc>
                <a:spcPct val="100000"/>
              </a:lnSpc>
              <a:spcBef>
                <a:spcPts val="0"/>
              </a:spcBef>
              <a:spcAft>
                <a:spcPts val="0"/>
              </a:spcAft>
              <a:buClr>
                <a:srgbClr val="FFFFFF"/>
              </a:buClr>
              <a:buSzPts val="2000"/>
              <a:buFont typeface="Arial"/>
              <a:buNone/>
              <a:defRPr sz="2000" b="1" i="0" u="none" strike="noStrike" cap="none">
                <a:solidFill>
                  <a:srgbClr val="FFFFFF"/>
                </a:solidFill>
                <a:latin typeface="Arial"/>
                <a:ea typeface="Arial"/>
                <a:cs typeface="Arial"/>
                <a:sym typeface="Arial"/>
              </a:defRPr>
            </a:lvl2pPr>
            <a:lvl3pPr marL="1371600" marR="0" lvl="2" indent="-228600" algn="l" rtl="0">
              <a:lnSpc>
                <a:spcPct val="100000"/>
              </a:lnSpc>
              <a:spcBef>
                <a:spcPts val="700"/>
              </a:spcBef>
              <a:spcAft>
                <a:spcPts val="0"/>
              </a:spcAft>
              <a:buClr>
                <a:srgbClr val="FFFFFF"/>
              </a:buClr>
              <a:buSzPts val="1900"/>
              <a:buFont typeface="Arial"/>
              <a:buNone/>
              <a:defRPr sz="1900" b="1" i="0" u="none" strike="noStrike" cap="none">
                <a:solidFill>
                  <a:srgbClr val="FFFFFF"/>
                </a:solidFill>
                <a:latin typeface="Arial"/>
                <a:ea typeface="Arial"/>
                <a:cs typeface="Arial"/>
                <a:sym typeface="Arial"/>
              </a:defRPr>
            </a:lvl3pPr>
            <a:lvl4pPr marL="1828800" marR="0" lvl="3" indent="-228600" algn="l" rtl="0">
              <a:lnSpc>
                <a:spcPct val="100000"/>
              </a:lnSpc>
              <a:spcBef>
                <a:spcPts val="700"/>
              </a:spcBef>
              <a:spcAft>
                <a:spcPts val="0"/>
              </a:spcAft>
              <a:buClr>
                <a:srgbClr val="FFFFFF"/>
              </a:buClr>
              <a:buSzPts val="1600"/>
              <a:buFont typeface="Arial"/>
              <a:buNone/>
              <a:defRPr sz="1600" b="1" i="0" u="none" strike="noStrike" cap="none">
                <a:solidFill>
                  <a:srgbClr val="FFFFFF"/>
                </a:solidFill>
                <a:latin typeface="Arial"/>
                <a:ea typeface="Arial"/>
                <a:cs typeface="Arial"/>
                <a:sym typeface="Arial"/>
              </a:defRPr>
            </a:lvl4pPr>
            <a:lvl5pPr marL="2286000" marR="0" lvl="4" indent="-228600" algn="l" rtl="0">
              <a:lnSpc>
                <a:spcPct val="100000"/>
              </a:lnSpc>
              <a:spcBef>
                <a:spcPts val="700"/>
              </a:spcBef>
              <a:spcAft>
                <a:spcPts val="0"/>
              </a:spcAft>
              <a:buClr>
                <a:srgbClr val="FFFFFF"/>
              </a:buClr>
              <a:buSzPts val="1600"/>
              <a:buFont typeface="Arial"/>
              <a:buNone/>
              <a:defRPr sz="1600" b="1" i="0" u="none" strike="noStrike" cap="none">
                <a:solidFill>
                  <a:srgbClr val="FFFFFF"/>
                </a:solidFill>
                <a:latin typeface="Arial"/>
                <a:ea typeface="Arial"/>
                <a:cs typeface="Arial"/>
                <a:sym typeface="Arial"/>
              </a:defRPr>
            </a:lvl5pPr>
            <a:lvl6pPr marL="2743200" marR="0" lvl="5" indent="-228600" algn="l" rtl="0">
              <a:lnSpc>
                <a:spcPct val="100000"/>
              </a:lnSpc>
              <a:spcBef>
                <a:spcPts val="700"/>
              </a:spcBef>
              <a:spcAft>
                <a:spcPts val="0"/>
              </a:spcAft>
              <a:buClr>
                <a:srgbClr val="FFFFFF"/>
              </a:buClr>
              <a:buSzPts val="1600"/>
              <a:buFont typeface="Arial"/>
              <a:buNone/>
              <a:defRPr sz="1600" b="1" i="0" u="none" strike="noStrike" cap="none">
                <a:solidFill>
                  <a:srgbClr val="FFFFFF"/>
                </a:solidFill>
                <a:latin typeface="Arial"/>
                <a:ea typeface="Arial"/>
                <a:cs typeface="Arial"/>
                <a:sym typeface="Arial"/>
              </a:defRPr>
            </a:lvl6pPr>
            <a:lvl7pPr marL="3200400" marR="0" lvl="6" indent="-228600" algn="l" rtl="0">
              <a:lnSpc>
                <a:spcPct val="100000"/>
              </a:lnSpc>
              <a:spcBef>
                <a:spcPts val="0"/>
              </a:spcBef>
              <a:spcAft>
                <a:spcPts val="0"/>
              </a:spcAft>
              <a:buClr>
                <a:srgbClr val="FFFFFF"/>
              </a:buClr>
              <a:buSzPts val="1600"/>
              <a:buFont typeface="Arial"/>
              <a:buNone/>
              <a:defRPr sz="1600" b="1" i="0" u="none" strike="noStrike" cap="none">
                <a:solidFill>
                  <a:srgbClr val="FFFFFF"/>
                </a:solidFill>
                <a:latin typeface="Arial"/>
                <a:ea typeface="Arial"/>
                <a:cs typeface="Arial"/>
                <a:sym typeface="Arial"/>
              </a:defRPr>
            </a:lvl7pPr>
            <a:lvl8pPr marL="3657600" marR="0" lvl="7" indent="-228600" algn="l" rtl="0">
              <a:lnSpc>
                <a:spcPct val="100000"/>
              </a:lnSpc>
              <a:spcBef>
                <a:spcPts val="0"/>
              </a:spcBef>
              <a:spcAft>
                <a:spcPts val="0"/>
              </a:spcAft>
              <a:buClr>
                <a:srgbClr val="FFFFFF"/>
              </a:buClr>
              <a:buSzPts val="1600"/>
              <a:buFont typeface="Arial"/>
              <a:buNone/>
              <a:defRPr sz="1600" b="1" i="0" u="none" strike="noStrike" cap="none">
                <a:solidFill>
                  <a:srgbClr val="FFFFFF"/>
                </a:solidFill>
                <a:latin typeface="Arial"/>
                <a:ea typeface="Arial"/>
                <a:cs typeface="Arial"/>
                <a:sym typeface="Arial"/>
              </a:defRPr>
            </a:lvl8pPr>
            <a:lvl9pPr marL="4114800" marR="0" lvl="8" indent="-228600" algn="l" rtl="0">
              <a:lnSpc>
                <a:spcPct val="100000"/>
              </a:lnSpc>
              <a:spcBef>
                <a:spcPts val="0"/>
              </a:spcBef>
              <a:spcAft>
                <a:spcPts val="0"/>
              </a:spcAft>
              <a:buClr>
                <a:srgbClr val="FFFFFF"/>
              </a:buClr>
              <a:buSzPts val="1600"/>
              <a:buFont typeface="Arial"/>
              <a:buNone/>
              <a:defRPr sz="1600" b="1" i="0" u="none" strike="noStrike" cap="none">
                <a:solidFill>
                  <a:srgbClr val="FFFFFF"/>
                </a:solidFill>
                <a:latin typeface="Arial"/>
                <a:ea typeface="Arial"/>
                <a:cs typeface="Arial"/>
                <a:sym typeface="Arial"/>
              </a:defRPr>
            </a:lvl9pPr>
          </a:lstStyle>
          <a:p>
            <a:endParaRPr/>
          </a:p>
        </p:txBody>
      </p:sp>
      <p:sp>
        <p:nvSpPr>
          <p:cNvPr id="1197" name="Google Shape;1197;p136"/>
          <p:cNvSpPr txBox="1">
            <a:spLocks noGrp="1"/>
          </p:cNvSpPr>
          <p:nvPr>
            <p:ph type="ftr" idx="11"/>
          </p:nvPr>
        </p:nvSpPr>
        <p:spPr>
          <a:xfrm>
            <a:off x="577850" y="6498167"/>
            <a:ext cx="10586700" cy="181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AFB5BA"/>
              </a:buClr>
              <a:buSzPts val="1500"/>
              <a:buFont typeface="Arial"/>
              <a:buNone/>
              <a:defRPr sz="1100" b="0" i="0" u="none" strike="noStrike" cap="none">
                <a:solidFill>
                  <a:srgbClr val="AFB5BA"/>
                </a:solidFill>
                <a:latin typeface="Arial"/>
                <a:ea typeface="Arial"/>
                <a:cs typeface="Arial"/>
                <a:sym typeface="Arial"/>
              </a:defRPr>
            </a:lvl1pPr>
            <a:lvl2pPr marR="0" lvl="1"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500"/>
              <a:buFont typeface="Arial"/>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 - Basic Footer - Mountain Right">
  <p:cSld name="Basic_1_1">
    <p:spTree>
      <p:nvGrpSpPr>
        <p:cNvPr id="1" name="Shape 1198"/>
        <p:cNvGrpSpPr/>
        <p:nvPr/>
      </p:nvGrpSpPr>
      <p:grpSpPr>
        <a:xfrm>
          <a:off x="0" y="0"/>
          <a:ext cx="0" cy="0"/>
          <a:chOff x="0" y="0"/>
          <a:chExt cx="0" cy="0"/>
        </a:xfrm>
      </p:grpSpPr>
      <p:pic>
        <p:nvPicPr>
          <p:cNvPr id="1199" name="Google Shape;1199;p137" descr="Footer-Right"/>
          <p:cNvPicPr preferRelativeResize="0"/>
          <p:nvPr/>
        </p:nvPicPr>
        <p:blipFill rotWithShape="1">
          <a:blip r:embed="rId2">
            <a:alphaModFix/>
          </a:blip>
          <a:srcRect/>
          <a:stretch/>
        </p:blipFill>
        <p:spPr>
          <a:xfrm>
            <a:off x="0" y="10392"/>
            <a:ext cx="12188825" cy="6856211"/>
          </a:xfrm>
          <a:prstGeom prst="rect">
            <a:avLst/>
          </a:prstGeom>
          <a:noFill/>
          <a:ln>
            <a:noFill/>
          </a:ln>
        </p:spPr>
      </p:pic>
      <p:sp>
        <p:nvSpPr>
          <p:cNvPr id="1200" name="Google Shape;1200;p137"/>
          <p:cNvSpPr txBox="1">
            <a:spLocks noGrp="1"/>
          </p:cNvSpPr>
          <p:nvPr>
            <p:ph type="title"/>
          </p:nvPr>
        </p:nvSpPr>
        <p:spPr>
          <a:xfrm>
            <a:off x="571500" y="139701"/>
            <a:ext cx="11046000" cy="990000"/>
          </a:xfrm>
          <a:prstGeom prst="rect">
            <a:avLst/>
          </a:prstGeom>
          <a:noFill/>
          <a:ln>
            <a:noFill/>
          </a:ln>
        </p:spPr>
        <p:txBody>
          <a:bodyPr spcFirstLastPara="1" wrap="square" lIns="91425" tIns="91425" rIns="91425" bIns="91425"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sz="3200">
                <a:solidFill>
                  <a:schemeClr val="accent1"/>
                </a:solidFill>
              </a:defRPr>
            </a:lvl2pPr>
            <a:lvl3pPr lvl="2" algn="l" rtl="0">
              <a:lnSpc>
                <a:spcPct val="100000"/>
              </a:lnSpc>
              <a:spcBef>
                <a:spcPts val="0"/>
              </a:spcBef>
              <a:spcAft>
                <a:spcPts val="0"/>
              </a:spcAft>
              <a:buSzPts val="1400"/>
              <a:buNone/>
              <a:defRPr sz="3200">
                <a:solidFill>
                  <a:schemeClr val="accent1"/>
                </a:solidFill>
              </a:defRPr>
            </a:lvl3pPr>
            <a:lvl4pPr lvl="3" algn="l" rtl="0">
              <a:lnSpc>
                <a:spcPct val="100000"/>
              </a:lnSpc>
              <a:spcBef>
                <a:spcPts val="0"/>
              </a:spcBef>
              <a:spcAft>
                <a:spcPts val="0"/>
              </a:spcAft>
              <a:buSzPts val="1400"/>
              <a:buNone/>
              <a:defRPr sz="3200">
                <a:solidFill>
                  <a:schemeClr val="accent1"/>
                </a:solidFill>
              </a:defRPr>
            </a:lvl4pPr>
            <a:lvl5pPr lvl="4" algn="l" rtl="0">
              <a:lnSpc>
                <a:spcPct val="100000"/>
              </a:lnSpc>
              <a:spcBef>
                <a:spcPts val="0"/>
              </a:spcBef>
              <a:spcAft>
                <a:spcPts val="0"/>
              </a:spcAft>
              <a:buSzPts val="1400"/>
              <a:buNone/>
              <a:defRPr sz="3200">
                <a:solidFill>
                  <a:schemeClr val="accent1"/>
                </a:solidFill>
              </a:defRPr>
            </a:lvl5pPr>
            <a:lvl6pPr lvl="5" algn="l" rtl="0">
              <a:lnSpc>
                <a:spcPct val="100000"/>
              </a:lnSpc>
              <a:spcBef>
                <a:spcPts val="0"/>
              </a:spcBef>
              <a:spcAft>
                <a:spcPts val="0"/>
              </a:spcAft>
              <a:buSzPts val="1400"/>
              <a:buNone/>
              <a:defRPr sz="3200">
                <a:solidFill>
                  <a:schemeClr val="accent1"/>
                </a:solidFill>
              </a:defRPr>
            </a:lvl6pPr>
            <a:lvl7pPr lvl="6" algn="l" rtl="0">
              <a:lnSpc>
                <a:spcPct val="100000"/>
              </a:lnSpc>
              <a:spcBef>
                <a:spcPts val="0"/>
              </a:spcBef>
              <a:spcAft>
                <a:spcPts val="0"/>
              </a:spcAft>
              <a:buSzPts val="1400"/>
              <a:buNone/>
              <a:defRPr sz="3200">
                <a:solidFill>
                  <a:schemeClr val="accent1"/>
                </a:solidFill>
              </a:defRPr>
            </a:lvl7pPr>
            <a:lvl8pPr lvl="7" algn="l" rtl="0">
              <a:lnSpc>
                <a:spcPct val="100000"/>
              </a:lnSpc>
              <a:spcBef>
                <a:spcPts val="0"/>
              </a:spcBef>
              <a:spcAft>
                <a:spcPts val="0"/>
              </a:spcAft>
              <a:buSzPts val="1400"/>
              <a:buNone/>
              <a:defRPr sz="3200">
                <a:solidFill>
                  <a:schemeClr val="accent1"/>
                </a:solidFill>
              </a:defRPr>
            </a:lvl8pPr>
            <a:lvl9pPr lvl="8" algn="l" rtl="0">
              <a:lnSpc>
                <a:spcPct val="100000"/>
              </a:lnSpc>
              <a:spcBef>
                <a:spcPts val="0"/>
              </a:spcBef>
              <a:spcAft>
                <a:spcPts val="0"/>
              </a:spcAft>
              <a:buSzPts val="1400"/>
              <a:buNone/>
              <a:defRPr sz="3200">
                <a:solidFill>
                  <a:schemeClr val="accent1"/>
                </a:solidFill>
              </a:defRPr>
            </a:lvl9pPr>
          </a:lstStyle>
          <a:p>
            <a:endParaRPr/>
          </a:p>
        </p:txBody>
      </p:sp>
      <p:sp>
        <p:nvSpPr>
          <p:cNvPr id="1201" name="Google Shape;1201;p137"/>
          <p:cNvSpPr txBox="1">
            <a:spLocks noGrp="1"/>
          </p:cNvSpPr>
          <p:nvPr>
            <p:ph type="body" idx="1"/>
          </p:nvPr>
        </p:nvSpPr>
        <p:spPr>
          <a:xfrm>
            <a:off x="57150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Clr>
                <a:schemeClr val="accent2"/>
              </a:buClr>
              <a:buSzPts val="2400"/>
              <a:buNone/>
              <a:defRPr sz="2400">
                <a:solidFill>
                  <a:schemeClr val="accent2"/>
                </a:solidFill>
              </a:defRPr>
            </a:lvl1pPr>
            <a:lvl2pPr marL="914400" lvl="1" indent="-228600" algn="l" rtl="0">
              <a:lnSpc>
                <a:spcPct val="100000"/>
              </a:lnSpc>
              <a:spcBef>
                <a:spcPts val="0"/>
              </a:spcBef>
              <a:spcAft>
                <a:spcPts val="0"/>
              </a:spcAft>
              <a:buClr>
                <a:schemeClr val="accent2"/>
              </a:buClr>
              <a:buSzPts val="1800"/>
              <a:buNone/>
              <a:defRPr sz="1900">
                <a:solidFill>
                  <a:schemeClr val="accent2"/>
                </a:solidFill>
                <a:latin typeface="Arial"/>
                <a:ea typeface="Arial"/>
                <a:cs typeface="Arial"/>
                <a:sym typeface="Arial"/>
              </a:defRPr>
            </a:lvl2pPr>
            <a:lvl3pPr marL="1371600" lvl="2" indent="-228600" algn="l" rtl="0">
              <a:lnSpc>
                <a:spcPct val="100000"/>
              </a:lnSpc>
              <a:spcBef>
                <a:spcPts val="0"/>
              </a:spcBef>
              <a:spcAft>
                <a:spcPts val="0"/>
              </a:spcAft>
              <a:buClr>
                <a:schemeClr val="accent2"/>
              </a:buClr>
              <a:buSzPts val="1600"/>
              <a:buNone/>
              <a:defRPr sz="1600">
                <a:solidFill>
                  <a:schemeClr val="accent2"/>
                </a:solidFill>
                <a:latin typeface="Arial"/>
                <a:ea typeface="Arial"/>
                <a:cs typeface="Arial"/>
                <a:sym typeface="Arial"/>
              </a:defRPr>
            </a:lvl3pPr>
            <a:lvl4pPr marL="1828800" lvl="3" indent="-228600" algn="l" rtl="0">
              <a:lnSpc>
                <a:spcPct val="100000"/>
              </a:lnSpc>
              <a:spcBef>
                <a:spcPts val="0"/>
              </a:spcBef>
              <a:spcAft>
                <a:spcPts val="0"/>
              </a:spcAft>
              <a:buClr>
                <a:schemeClr val="accent2"/>
              </a:buClr>
              <a:buSzPts val="1800"/>
              <a:buNone/>
              <a:defRPr sz="1500">
                <a:solidFill>
                  <a:schemeClr val="accent2"/>
                </a:solidFill>
                <a:latin typeface="Arial"/>
                <a:ea typeface="Arial"/>
                <a:cs typeface="Arial"/>
                <a:sym typeface="Arial"/>
              </a:defRPr>
            </a:lvl4pPr>
            <a:lvl5pPr marL="2286000" lvl="4" indent="-228600" algn="l" rtl="0">
              <a:lnSpc>
                <a:spcPct val="100000"/>
              </a:lnSpc>
              <a:spcBef>
                <a:spcPts val="0"/>
              </a:spcBef>
              <a:spcAft>
                <a:spcPts val="0"/>
              </a:spcAft>
              <a:buClr>
                <a:schemeClr val="accent2"/>
              </a:buClr>
              <a:buSzPts val="1800"/>
              <a:buNone/>
              <a:defRPr sz="2100">
                <a:solidFill>
                  <a:schemeClr val="accent2"/>
                </a:solidFill>
                <a:latin typeface="Arial"/>
                <a:ea typeface="Arial"/>
                <a:cs typeface="Arial"/>
                <a:sym typeface="Arial"/>
              </a:defRPr>
            </a:lvl5pPr>
            <a:lvl6pPr marL="2743200" lvl="5" indent="-228600" algn="l" rtl="0">
              <a:lnSpc>
                <a:spcPct val="100000"/>
              </a:lnSpc>
              <a:spcBef>
                <a:spcPts val="0"/>
              </a:spcBef>
              <a:spcAft>
                <a:spcPts val="0"/>
              </a:spcAft>
              <a:buClr>
                <a:schemeClr val="accent2"/>
              </a:buClr>
              <a:buSzPts val="1800"/>
              <a:buNone/>
              <a:defRPr sz="2000">
                <a:solidFill>
                  <a:schemeClr val="accent2"/>
                </a:solidFill>
              </a:defRPr>
            </a:lvl6pPr>
            <a:lvl7pPr marL="3200400" lvl="6" indent="-228600" algn="l" rtl="0">
              <a:lnSpc>
                <a:spcPct val="100000"/>
              </a:lnSpc>
              <a:spcBef>
                <a:spcPts val="0"/>
              </a:spcBef>
              <a:spcAft>
                <a:spcPts val="0"/>
              </a:spcAft>
              <a:buClr>
                <a:schemeClr val="accent2"/>
              </a:buClr>
              <a:buSzPts val="1800"/>
              <a:buNone/>
              <a:defRPr sz="2000">
                <a:solidFill>
                  <a:schemeClr val="accent2"/>
                </a:solidFill>
              </a:defRPr>
            </a:lvl7pPr>
            <a:lvl8pPr marL="3657600" lvl="7" indent="-228600" algn="l" rtl="0">
              <a:lnSpc>
                <a:spcPct val="100000"/>
              </a:lnSpc>
              <a:spcBef>
                <a:spcPts val="0"/>
              </a:spcBef>
              <a:spcAft>
                <a:spcPts val="0"/>
              </a:spcAft>
              <a:buClr>
                <a:schemeClr val="accent2"/>
              </a:buClr>
              <a:buSzPts val="1800"/>
              <a:buNone/>
              <a:defRPr sz="2000">
                <a:solidFill>
                  <a:schemeClr val="accent2"/>
                </a:solidFill>
              </a:defRPr>
            </a:lvl8pPr>
            <a:lvl9pPr marL="4114800" lvl="8" indent="-228600" algn="l" rtl="0">
              <a:lnSpc>
                <a:spcPct val="100000"/>
              </a:lnSpc>
              <a:spcBef>
                <a:spcPts val="0"/>
              </a:spcBef>
              <a:spcAft>
                <a:spcPts val="0"/>
              </a:spcAft>
              <a:buClr>
                <a:schemeClr val="accent2"/>
              </a:buClr>
              <a:buSzPts val="1800"/>
              <a:buNone/>
              <a:defRPr sz="2000">
                <a:solidFill>
                  <a:schemeClr val="accent2"/>
                </a:solidFill>
              </a:defRPr>
            </a:lvl9pPr>
          </a:lstStyle>
          <a:p>
            <a:endParaRPr/>
          </a:p>
        </p:txBody>
      </p:sp>
      <p:sp>
        <p:nvSpPr>
          <p:cNvPr id="1202" name="Google Shape;1202;p137"/>
          <p:cNvSpPr txBox="1">
            <a:spLocks noGrp="1"/>
          </p:cNvSpPr>
          <p:nvPr>
            <p:ph type="body" idx="2"/>
          </p:nvPr>
        </p:nvSpPr>
        <p:spPr>
          <a:xfrm>
            <a:off x="571500" y="1688084"/>
            <a:ext cx="11046000" cy="42237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1000"/>
              </a:spcBef>
              <a:spcAft>
                <a:spcPts val="0"/>
              </a:spcAft>
              <a:buClr>
                <a:srgbClr val="5B5B5B"/>
              </a:buClr>
              <a:buSzPts val="2000"/>
              <a:buNone/>
              <a:defRPr sz="2000">
                <a:solidFill>
                  <a:srgbClr val="5B5B5B"/>
                </a:solidFill>
              </a:defRPr>
            </a:lvl1pPr>
            <a:lvl2pPr marL="914400" lvl="1" indent="-228600" algn="l" rtl="0">
              <a:lnSpc>
                <a:spcPct val="100000"/>
              </a:lnSpc>
              <a:spcBef>
                <a:spcPts val="300"/>
              </a:spcBef>
              <a:spcAft>
                <a:spcPts val="0"/>
              </a:spcAft>
              <a:buSzPts val="1800"/>
              <a:buNone/>
              <a:defRPr/>
            </a:lvl2pPr>
            <a:lvl3pPr marL="1371600" lvl="2" indent="-228600" algn="l" rtl="0">
              <a:lnSpc>
                <a:spcPct val="100000"/>
              </a:lnSpc>
              <a:spcBef>
                <a:spcPts val="0"/>
              </a:spcBef>
              <a:spcAft>
                <a:spcPts val="0"/>
              </a:spcAft>
              <a:buSzPts val="16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Clr>
                <a:schemeClr val="accent2"/>
              </a:buClr>
              <a:buSzPts val="1800"/>
              <a:buNone/>
              <a:defRPr>
                <a:solidFill>
                  <a:schemeClr val="accent2"/>
                </a:solidFill>
              </a:defRPr>
            </a:lvl5pPr>
            <a:lvl6pPr marL="2743200" lvl="5" indent="-228600" algn="l" rtl="0">
              <a:lnSpc>
                <a:spcPct val="100000"/>
              </a:lnSpc>
              <a:spcBef>
                <a:spcPts val="0"/>
              </a:spcBef>
              <a:spcAft>
                <a:spcPts val="0"/>
              </a:spcAft>
              <a:buClr>
                <a:schemeClr val="accent2"/>
              </a:buClr>
              <a:buSzPts val="1800"/>
              <a:buNone/>
              <a:defRPr sz="2000">
                <a:solidFill>
                  <a:schemeClr val="accent2"/>
                </a:solidFill>
              </a:defRPr>
            </a:lvl6pPr>
            <a:lvl7pPr marL="3200400" lvl="6" indent="-228600" algn="l" rtl="0">
              <a:lnSpc>
                <a:spcPct val="100000"/>
              </a:lnSpc>
              <a:spcBef>
                <a:spcPts val="0"/>
              </a:spcBef>
              <a:spcAft>
                <a:spcPts val="0"/>
              </a:spcAft>
              <a:buClr>
                <a:schemeClr val="accent2"/>
              </a:buClr>
              <a:buSzPts val="1800"/>
              <a:buNone/>
              <a:defRPr sz="2000">
                <a:solidFill>
                  <a:schemeClr val="accent2"/>
                </a:solidFill>
              </a:defRPr>
            </a:lvl7pPr>
            <a:lvl8pPr marL="3657600" lvl="7" indent="-228600" algn="l" rtl="0">
              <a:lnSpc>
                <a:spcPct val="100000"/>
              </a:lnSpc>
              <a:spcBef>
                <a:spcPts val="0"/>
              </a:spcBef>
              <a:spcAft>
                <a:spcPts val="0"/>
              </a:spcAft>
              <a:buClr>
                <a:schemeClr val="accent2"/>
              </a:buClr>
              <a:buSzPts val="1800"/>
              <a:buNone/>
              <a:defRPr sz="2000">
                <a:solidFill>
                  <a:schemeClr val="accent2"/>
                </a:solidFill>
              </a:defRPr>
            </a:lvl8pPr>
            <a:lvl9pPr marL="4114800" lvl="8" indent="-228600" algn="l" rtl="0">
              <a:lnSpc>
                <a:spcPct val="100000"/>
              </a:lnSpc>
              <a:spcBef>
                <a:spcPts val="0"/>
              </a:spcBef>
              <a:spcAft>
                <a:spcPts val="0"/>
              </a:spcAft>
              <a:buClr>
                <a:schemeClr val="accent2"/>
              </a:buClr>
              <a:buSzPts val="1800"/>
              <a:buNone/>
              <a:defRPr sz="2000">
                <a:solidFill>
                  <a:schemeClr val="accent2"/>
                </a:solidFill>
              </a:defRPr>
            </a:lvl9pPr>
          </a:lstStyle>
          <a:p>
            <a:endParaRPr/>
          </a:p>
        </p:txBody>
      </p:sp>
      <p:pic>
        <p:nvPicPr>
          <p:cNvPr id="1203" name="Google Shape;1203;p137" descr="Picture 23"/>
          <p:cNvPicPr preferRelativeResize="0"/>
          <p:nvPr/>
        </p:nvPicPr>
        <p:blipFill rotWithShape="1">
          <a:blip r:embed="rId3">
            <a:alphaModFix/>
          </a:blip>
          <a:srcRect/>
          <a:stretch/>
        </p:blipFill>
        <p:spPr>
          <a:xfrm>
            <a:off x="11320472" y="6257915"/>
            <a:ext cx="616200" cy="4314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subtitle content">
  <p:cSld name="Title subtitle content">
    <p:spTree>
      <p:nvGrpSpPr>
        <p:cNvPr id="1" name="Shape 1204"/>
        <p:cNvGrpSpPr/>
        <p:nvPr/>
      </p:nvGrpSpPr>
      <p:grpSpPr>
        <a:xfrm>
          <a:off x="0" y="0"/>
          <a:ext cx="0" cy="0"/>
          <a:chOff x="0" y="0"/>
          <a:chExt cx="0" cy="0"/>
        </a:xfrm>
      </p:grpSpPr>
      <p:sp>
        <p:nvSpPr>
          <p:cNvPr id="1205" name="Google Shape;1205;p138"/>
          <p:cNvSpPr txBox="1">
            <a:spLocks noGrp="1"/>
          </p:cNvSpPr>
          <p:nvPr>
            <p:ph type="title"/>
          </p:nvPr>
        </p:nvSpPr>
        <p:spPr>
          <a:xfrm>
            <a:off x="571500" y="63500"/>
            <a:ext cx="11046000" cy="719100"/>
          </a:xfrm>
          <a:prstGeom prst="rect">
            <a:avLst/>
          </a:prstGeom>
          <a:noFill/>
          <a:ln>
            <a:noFill/>
          </a:ln>
        </p:spPr>
        <p:txBody>
          <a:bodyPr spcFirstLastPara="1" wrap="square" lIns="91425" tIns="91425" rIns="91425" bIns="91425" anchor="ctr" anchorCtr="0">
            <a:noAutofit/>
          </a:bodyPr>
          <a:lstStyle>
            <a:lvl1pPr marR="0" lvl="0" algn="l" rtl="0">
              <a:lnSpc>
                <a:spcPct val="95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206" name="Google Shape;1206;p138"/>
          <p:cNvSpPr txBox="1">
            <a:spLocks noGrp="1"/>
          </p:cNvSpPr>
          <p:nvPr>
            <p:ph type="body" idx="1"/>
          </p:nvPr>
        </p:nvSpPr>
        <p:spPr>
          <a:xfrm>
            <a:off x="571500" y="1358678"/>
            <a:ext cx="11046000" cy="5228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200"/>
              </a:spcBef>
              <a:spcAft>
                <a:spcPts val="0"/>
              </a:spcAft>
              <a:buClr>
                <a:srgbClr val="7F7F7F"/>
              </a:buClr>
              <a:buSzPts val="2000"/>
              <a:buFont typeface="Arial"/>
              <a:buChar char="​"/>
              <a:defRPr sz="2000" b="0" i="0" u="none" strike="noStrike" cap="none">
                <a:solidFill>
                  <a:srgbClr val="5C656A"/>
                </a:solidFill>
                <a:latin typeface="Arial"/>
                <a:ea typeface="Arial"/>
                <a:cs typeface="Arial"/>
                <a:sym typeface="Arial"/>
              </a:defRPr>
            </a:lvl1pPr>
            <a:lvl2pPr marL="914400" marR="0" lvl="1" indent="-349250" algn="l" rtl="0">
              <a:lnSpc>
                <a:spcPct val="100000"/>
              </a:lnSpc>
              <a:spcBef>
                <a:spcPts val="300"/>
              </a:spcBef>
              <a:spcAft>
                <a:spcPts val="0"/>
              </a:spcAft>
              <a:buClr>
                <a:schemeClr val="accent2"/>
              </a:buClr>
              <a:buSzPts val="1900"/>
              <a:buFont typeface="Arial"/>
              <a:buChar char="•"/>
              <a:defRPr sz="19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7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23850" algn="l" rtl="0">
              <a:lnSpc>
                <a:spcPct val="100000"/>
              </a:lnSpc>
              <a:spcBef>
                <a:spcPts val="70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4pPr>
            <a:lvl5pPr marL="2286000" marR="0" lvl="4" indent="-228600" algn="l" rtl="0">
              <a:lnSpc>
                <a:spcPct val="100000"/>
              </a:lnSpc>
              <a:spcBef>
                <a:spcPts val="700"/>
              </a:spcBef>
              <a:spcAft>
                <a:spcPts val="0"/>
              </a:spcAft>
              <a:buSzPts val="1800"/>
              <a:buNone/>
              <a:defRPr sz="2000" b="0" i="0" u="none" strike="noStrike" cap="none">
                <a:solidFill>
                  <a:srgbClr val="5C656A"/>
                </a:solidFill>
                <a:latin typeface="Arial"/>
                <a:ea typeface="Arial"/>
                <a:cs typeface="Arial"/>
                <a:sym typeface="Arial"/>
              </a:defRPr>
            </a:lvl5pPr>
            <a:lvl6pPr marL="2743200" marR="0" lvl="5" indent="-323850" algn="l"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07" name="Google Shape;1207;p138"/>
          <p:cNvSpPr txBox="1">
            <a:spLocks noGrp="1"/>
          </p:cNvSpPr>
          <p:nvPr>
            <p:ph type="body" idx="2"/>
          </p:nvPr>
        </p:nvSpPr>
        <p:spPr>
          <a:xfrm>
            <a:off x="571500" y="809809"/>
            <a:ext cx="11046300" cy="371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0"/>
              </a:spcBef>
              <a:spcAft>
                <a:spcPts val="0"/>
              </a:spcAft>
              <a:buClr>
                <a:srgbClr val="7F7F7F"/>
              </a:buClr>
              <a:buSzPts val="2000"/>
              <a:buFont typeface="Arial"/>
              <a:buChar char="​"/>
              <a:defRPr sz="2000" b="0" i="1"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accent2"/>
              </a:buClr>
              <a:buSzPts val="1900"/>
              <a:buFont typeface="Arial"/>
              <a:buChar char="•"/>
              <a:defRPr sz="19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7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23850" algn="l" rtl="0">
              <a:lnSpc>
                <a:spcPct val="100000"/>
              </a:lnSpc>
              <a:spcBef>
                <a:spcPts val="70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4pPr>
            <a:lvl5pPr marL="2286000" marR="0" lvl="4" indent="-228600" algn="l" rtl="0">
              <a:lnSpc>
                <a:spcPct val="100000"/>
              </a:lnSpc>
              <a:spcBef>
                <a:spcPts val="700"/>
              </a:spcBef>
              <a:spcAft>
                <a:spcPts val="0"/>
              </a:spcAft>
              <a:buSzPts val="1800"/>
              <a:buNone/>
              <a:defRPr sz="2000" b="0" i="0" u="none" strike="noStrike" cap="none">
                <a:solidFill>
                  <a:srgbClr val="5C656A"/>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only  - white ">
  <p:cSld name="title only  - white ">
    <p:spTree>
      <p:nvGrpSpPr>
        <p:cNvPr id="1" name="Shape 1208"/>
        <p:cNvGrpSpPr/>
        <p:nvPr/>
      </p:nvGrpSpPr>
      <p:grpSpPr>
        <a:xfrm>
          <a:off x="0" y="0"/>
          <a:ext cx="0" cy="0"/>
          <a:chOff x="0" y="0"/>
          <a:chExt cx="0" cy="0"/>
        </a:xfrm>
      </p:grpSpPr>
      <p:sp>
        <p:nvSpPr>
          <p:cNvPr id="1209" name="Google Shape;1209;p139"/>
          <p:cNvSpPr txBox="1">
            <a:spLocks noGrp="1"/>
          </p:cNvSpPr>
          <p:nvPr>
            <p:ph type="title"/>
          </p:nvPr>
        </p:nvSpPr>
        <p:spPr>
          <a:xfrm>
            <a:off x="571500" y="63500"/>
            <a:ext cx="11046000" cy="719100"/>
          </a:xfrm>
          <a:prstGeom prst="rect">
            <a:avLst/>
          </a:prstGeom>
          <a:noFill/>
          <a:ln>
            <a:noFill/>
          </a:ln>
        </p:spPr>
        <p:txBody>
          <a:bodyPr spcFirstLastPara="1" wrap="square" lIns="91425" tIns="91425" rIns="91425" bIns="91425" anchor="ctr" anchorCtr="0">
            <a:noAutofit/>
          </a:bodyPr>
          <a:lstStyle>
            <a:lvl1pPr marR="0" lvl="0" algn="l" rtl="0">
              <a:lnSpc>
                <a:spcPct val="95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Foothills">
  <p:cSld name="Foothills">
    <p:spTree>
      <p:nvGrpSpPr>
        <p:cNvPr id="1" name="Shape 1210"/>
        <p:cNvGrpSpPr/>
        <p:nvPr/>
      </p:nvGrpSpPr>
      <p:grpSpPr>
        <a:xfrm>
          <a:off x="0" y="0"/>
          <a:ext cx="0" cy="0"/>
          <a:chOff x="0" y="0"/>
          <a:chExt cx="0" cy="0"/>
        </a:xfrm>
      </p:grpSpPr>
      <p:pic>
        <p:nvPicPr>
          <p:cNvPr id="1211" name="Google Shape;1211;p140"/>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212" name="Google Shape;1212;p140"/>
          <p:cNvPicPr preferRelativeResize="0"/>
          <p:nvPr/>
        </p:nvPicPr>
        <p:blipFill rotWithShape="1">
          <a:blip r:embed="rId3">
            <a:alphaModFix/>
          </a:blip>
          <a:srcRect/>
          <a:stretch/>
        </p:blipFill>
        <p:spPr>
          <a:xfrm>
            <a:off x="0" y="10218"/>
            <a:ext cx="12192000" cy="6858000"/>
          </a:xfrm>
          <a:prstGeom prst="rect">
            <a:avLst/>
          </a:prstGeom>
          <a:noFill/>
          <a:ln>
            <a:noFill/>
          </a:ln>
        </p:spPr>
      </p:pic>
      <p:sp>
        <p:nvSpPr>
          <p:cNvPr id="1213" name="Google Shape;1213;p140"/>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14" name="Google Shape;1214;p140"/>
          <p:cNvSpPr txBox="1">
            <a:spLocks noGrp="1"/>
          </p:cNvSpPr>
          <p:nvPr>
            <p:ph type="body" idx="1"/>
          </p:nvPr>
        </p:nvSpPr>
        <p:spPr>
          <a:xfrm>
            <a:off x="571500" y="1764287"/>
            <a:ext cx="11046000" cy="32142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dk2"/>
                </a:solidFill>
              </a:defRPr>
            </a:lvl2pPr>
            <a:lvl3pPr marL="1371600" lvl="2" indent="-228600" algn="l" rtl="0">
              <a:lnSpc>
                <a:spcPct val="100000"/>
              </a:lnSpc>
              <a:spcBef>
                <a:spcPts val="600"/>
              </a:spcBef>
              <a:spcAft>
                <a:spcPts val="0"/>
              </a:spcAft>
              <a:buSzPts val="1600"/>
              <a:buNone/>
              <a:defRPr>
                <a:solidFill>
                  <a:schemeClr val="dk2"/>
                </a:solidFill>
              </a:defRPr>
            </a:lvl3pPr>
            <a:lvl4pPr marL="1828800" lvl="3" indent="-228600" algn="l" rtl="0">
              <a:lnSpc>
                <a:spcPct val="100000"/>
              </a:lnSpc>
              <a:spcBef>
                <a:spcPts val="0"/>
              </a:spcBef>
              <a:spcAft>
                <a:spcPts val="0"/>
              </a:spcAft>
              <a:buSzPts val="1800"/>
              <a:buNone/>
              <a:defRPr>
                <a:solidFill>
                  <a:schemeClr val="dk2"/>
                </a:solidFill>
              </a:defRPr>
            </a:lvl4pPr>
            <a:lvl5pPr marL="2286000" lvl="4" indent="-228600" algn="l" rtl="0">
              <a:lnSpc>
                <a:spcPct val="100000"/>
              </a:lnSpc>
              <a:spcBef>
                <a:spcPts val="0"/>
              </a:spcBef>
              <a:spcAft>
                <a:spcPts val="0"/>
              </a:spcAft>
              <a:buSzPts val="1800"/>
              <a:buNone/>
              <a:defRPr/>
            </a:lvl5pPr>
            <a:lvl6pPr marL="2743200" lvl="5" indent="-228600" algn="l" rtl="0">
              <a:lnSpc>
                <a:spcPct val="100000"/>
              </a:lnSpc>
              <a:spcBef>
                <a:spcPts val="0"/>
              </a:spcBef>
              <a:spcAft>
                <a:spcPts val="0"/>
              </a:spcAft>
              <a:buSzPts val="1800"/>
              <a:buNone/>
              <a:defRPr/>
            </a:lvl6pPr>
            <a:lvl7pPr marL="3200400" lvl="6" indent="-228600" algn="l" rtl="0">
              <a:lnSpc>
                <a:spcPct val="100000"/>
              </a:lnSpc>
              <a:spcBef>
                <a:spcPts val="0"/>
              </a:spcBef>
              <a:spcAft>
                <a:spcPts val="0"/>
              </a:spcAft>
              <a:buSzPts val="1800"/>
              <a:buNone/>
              <a:defRPr/>
            </a:lvl7pPr>
            <a:lvl8pPr marL="3657600" lvl="7" indent="-228600" algn="l" rtl="0">
              <a:lnSpc>
                <a:spcPct val="100000"/>
              </a:lnSpc>
              <a:spcBef>
                <a:spcPts val="0"/>
              </a:spcBef>
              <a:spcAft>
                <a:spcPts val="0"/>
              </a:spcAft>
              <a:buSzPts val="1800"/>
              <a:buNone/>
              <a:defRPr/>
            </a:lvl8pPr>
            <a:lvl9pPr marL="4114800" lvl="8" indent="-228600" algn="l" rtl="0">
              <a:lnSpc>
                <a:spcPct val="100000"/>
              </a:lnSpc>
              <a:spcBef>
                <a:spcPts val="0"/>
              </a:spcBef>
              <a:spcAft>
                <a:spcPts val="0"/>
              </a:spcAft>
              <a:buSzPts val="1800"/>
              <a:buNone/>
              <a:defRPr/>
            </a:lvl9pPr>
          </a:lstStyle>
          <a:p>
            <a:endParaRPr/>
          </a:p>
        </p:txBody>
      </p:sp>
      <p:sp>
        <p:nvSpPr>
          <p:cNvPr id="1215" name="Google Shape;1215;p140"/>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000"/>
              <a:buNone/>
              <a:defRPr sz="2200" b="0" i="0">
                <a:solidFill>
                  <a:schemeClr val="dk2"/>
                </a:solidFill>
                <a:latin typeface="Arial"/>
                <a:ea typeface="Arial"/>
                <a:cs typeface="Arial"/>
                <a:sym typeface="Arial"/>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6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228600" algn="l" rtl="0">
              <a:lnSpc>
                <a:spcPct val="100000"/>
              </a:lnSpc>
              <a:spcBef>
                <a:spcPts val="0"/>
              </a:spcBef>
              <a:spcAft>
                <a:spcPts val="0"/>
              </a:spcAft>
              <a:buSzPts val="1800"/>
              <a:buNone/>
              <a:defRPr/>
            </a:lvl6pPr>
            <a:lvl7pPr marL="3200400" lvl="6" indent="-228600" algn="l" rtl="0">
              <a:lnSpc>
                <a:spcPct val="100000"/>
              </a:lnSpc>
              <a:spcBef>
                <a:spcPts val="0"/>
              </a:spcBef>
              <a:spcAft>
                <a:spcPts val="0"/>
              </a:spcAft>
              <a:buSzPts val="1800"/>
              <a:buNone/>
              <a:defRPr/>
            </a:lvl7pPr>
            <a:lvl8pPr marL="3657600" lvl="7" indent="-228600" algn="l" rtl="0">
              <a:lnSpc>
                <a:spcPct val="100000"/>
              </a:lnSpc>
              <a:spcBef>
                <a:spcPts val="0"/>
              </a:spcBef>
              <a:spcAft>
                <a:spcPts val="0"/>
              </a:spcAft>
              <a:buSzPts val="1800"/>
              <a:buNone/>
              <a:defRPr/>
            </a:lvl8pPr>
            <a:lvl9pPr marL="4114800" lvl="8" indent="-228600" algn="l" rtl="0">
              <a:lnSpc>
                <a:spcPct val="100000"/>
              </a:lnSpc>
              <a:spcBef>
                <a:spcPts val="0"/>
              </a:spcBef>
              <a:spcAft>
                <a:spcPts val="0"/>
              </a:spcAft>
              <a:buSzPts val="1800"/>
              <a:buNone/>
              <a:defRPr/>
            </a:lvl9pPr>
          </a:lstStyle>
          <a:p>
            <a:endParaRPr/>
          </a:p>
        </p:txBody>
      </p:sp>
      <p:pic>
        <p:nvPicPr>
          <p:cNvPr id="1216" name="Google Shape;1216;p140" descr="pasted-image.pdf"/>
          <p:cNvPicPr preferRelativeResize="0"/>
          <p:nvPr/>
        </p:nvPicPr>
        <p:blipFill rotWithShape="1">
          <a:blip r:embed="rId4">
            <a:alphaModFix/>
          </a:blip>
          <a:srcRect/>
          <a:stretch/>
        </p:blipFill>
        <p:spPr>
          <a:xfrm>
            <a:off x="11030573" y="565459"/>
            <a:ext cx="635734" cy="445095"/>
          </a:xfrm>
          <a:prstGeom prst="rect">
            <a:avLst/>
          </a:prstGeom>
          <a:noFill/>
          <a:ln>
            <a:noFill/>
          </a:ln>
        </p:spPr>
      </p:pic>
      <p:sp>
        <p:nvSpPr>
          <p:cNvPr id="1217" name="Google Shape;1217;p140"/>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SzPts val="1400"/>
              <a:buNone/>
              <a:defRPr sz="11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Medium Plains">
  <p:cSld name="Medium Plains">
    <p:spTree>
      <p:nvGrpSpPr>
        <p:cNvPr id="1" name="Shape 1218"/>
        <p:cNvGrpSpPr/>
        <p:nvPr/>
      </p:nvGrpSpPr>
      <p:grpSpPr>
        <a:xfrm>
          <a:off x="0" y="0"/>
          <a:ext cx="0" cy="0"/>
          <a:chOff x="0" y="0"/>
          <a:chExt cx="0" cy="0"/>
        </a:xfrm>
      </p:grpSpPr>
      <p:pic>
        <p:nvPicPr>
          <p:cNvPr id="1219" name="Google Shape;1219;p141"/>
          <p:cNvPicPr preferRelativeResize="0"/>
          <p:nvPr/>
        </p:nvPicPr>
        <p:blipFill rotWithShape="1">
          <a:blip r:embed="rId2">
            <a:alphaModFix amt="78000"/>
          </a:blip>
          <a:srcRect/>
          <a:stretch/>
        </p:blipFill>
        <p:spPr>
          <a:xfrm>
            <a:off x="4" y="16776"/>
            <a:ext cx="12188815" cy="6856208"/>
          </a:xfrm>
          <a:prstGeom prst="rect">
            <a:avLst/>
          </a:prstGeom>
          <a:noFill/>
          <a:ln>
            <a:noFill/>
          </a:ln>
        </p:spPr>
      </p:pic>
      <p:sp>
        <p:nvSpPr>
          <p:cNvPr id="1220" name="Google Shape;1220;p141"/>
          <p:cNvSpPr txBox="1">
            <a:spLocks noGrp="1"/>
          </p:cNvSpPr>
          <p:nvPr>
            <p:ph type="body" idx="1"/>
          </p:nvPr>
        </p:nvSpPr>
        <p:spPr>
          <a:xfrm>
            <a:off x="571500" y="1764284"/>
            <a:ext cx="11046000" cy="22896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dk2"/>
                </a:solidFill>
              </a:defRPr>
            </a:lvl2pPr>
            <a:lvl3pPr marL="1371600" lvl="2" indent="-228600" algn="l" rtl="0">
              <a:lnSpc>
                <a:spcPct val="100000"/>
              </a:lnSpc>
              <a:spcBef>
                <a:spcPts val="600"/>
              </a:spcBef>
              <a:spcAft>
                <a:spcPts val="0"/>
              </a:spcAft>
              <a:buSzPts val="1600"/>
              <a:buNone/>
              <a:defRPr>
                <a:solidFill>
                  <a:schemeClr val="dk2"/>
                </a:solidFill>
              </a:defRPr>
            </a:lvl3pPr>
            <a:lvl4pPr marL="1828800" lvl="3" indent="-228600" algn="l" rtl="0">
              <a:lnSpc>
                <a:spcPct val="100000"/>
              </a:lnSpc>
              <a:spcBef>
                <a:spcPts val="0"/>
              </a:spcBef>
              <a:spcAft>
                <a:spcPts val="0"/>
              </a:spcAft>
              <a:buSzPts val="1800"/>
              <a:buNone/>
              <a:defRPr>
                <a:solidFill>
                  <a:schemeClr val="dk2"/>
                </a:solidFill>
              </a:defRPr>
            </a:lvl4pPr>
            <a:lvl5pPr marL="2286000" lvl="4" indent="-228600" algn="l" rtl="0">
              <a:lnSpc>
                <a:spcPct val="100000"/>
              </a:lnSpc>
              <a:spcBef>
                <a:spcPts val="0"/>
              </a:spcBef>
              <a:spcAft>
                <a:spcPts val="0"/>
              </a:spcAft>
              <a:buSzPts val="1800"/>
              <a:buNone/>
              <a:defRPr>
                <a:solidFill>
                  <a:schemeClr val="dk2"/>
                </a:solidFill>
              </a:defRPr>
            </a:lvl5pPr>
            <a:lvl6pPr marL="2743200" lvl="5" indent="-228600" algn="l" rtl="0">
              <a:lnSpc>
                <a:spcPct val="100000"/>
              </a:lnSpc>
              <a:spcBef>
                <a:spcPts val="0"/>
              </a:spcBef>
              <a:spcAft>
                <a:spcPts val="0"/>
              </a:spcAft>
              <a:buSzPts val="1800"/>
              <a:buNone/>
              <a:defRPr/>
            </a:lvl6pPr>
            <a:lvl7pPr marL="3200400" lvl="6" indent="-228600" algn="l" rtl="0">
              <a:lnSpc>
                <a:spcPct val="100000"/>
              </a:lnSpc>
              <a:spcBef>
                <a:spcPts val="0"/>
              </a:spcBef>
              <a:spcAft>
                <a:spcPts val="0"/>
              </a:spcAft>
              <a:buSzPts val="1800"/>
              <a:buNone/>
              <a:defRPr/>
            </a:lvl7pPr>
            <a:lvl8pPr marL="3657600" lvl="7" indent="-228600" algn="l" rtl="0">
              <a:lnSpc>
                <a:spcPct val="100000"/>
              </a:lnSpc>
              <a:spcBef>
                <a:spcPts val="0"/>
              </a:spcBef>
              <a:spcAft>
                <a:spcPts val="0"/>
              </a:spcAft>
              <a:buSzPts val="1800"/>
              <a:buNone/>
              <a:defRPr/>
            </a:lvl8pPr>
            <a:lvl9pPr marL="4114800" lvl="8" indent="-228600" algn="l" rtl="0">
              <a:lnSpc>
                <a:spcPct val="100000"/>
              </a:lnSpc>
              <a:spcBef>
                <a:spcPts val="0"/>
              </a:spcBef>
              <a:spcAft>
                <a:spcPts val="0"/>
              </a:spcAft>
              <a:buSzPts val="1800"/>
              <a:buNone/>
              <a:defRPr/>
            </a:lvl9pPr>
          </a:lstStyle>
          <a:p>
            <a:endParaRPr/>
          </a:p>
        </p:txBody>
      </p:sp>
      <p:sp>
        <p:nvSpPr>
          <p:cNvPr id="1221" name="Google Shape;1221;p141"/>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000"/>
              <a:buNone/>
              <a:defRPr sz="2200" b="0" i="0">
                <a:solidFill>
                  <a:schemeClr val="dk2"/>
                </a:solidFill>
                <a:latin typeface="Arial"/>
                <a:ea typeface="Arial"/>
                <a:cs typeface="Arial"/>
                <a:sym typeface="Arial"/>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6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228600" algn="l" rtl="0">
              <a:lnSpc>
                <a:spcPct val="100000"/>
              </a:lnSpc>
              <a:spcBef>
                <a:spcPts val="0"/>
              </a:spcBef>
              <a:spcAft>
                <a:spcPts val="0"/>
              </a:spcAft>
              <a:buSzPts val="1800"/>
              <a:buNone/>
              <a:defRPr/>
            </a:lvl6pPr>
            <a:lvl7pPr marL="3200400" lvl="6" indent="-228600" algn="l" rtl="0">
              <a:lnSpc>
                <a:spcPct val="100000"/>
              </a:lnSpc>
              <a:spcBef>
                <a:spcPts val="0"/>
              </a:spcBef>
              <a:spcAft>
                <a:spcPts val="0"/>
              </a:spcAft>
              <a:buSzPts val="1800"/>
              <a:buNone/>
              <a:defRPr/>
            </a:lvl7pPr>
            <a:lvl8pPr marL="3657600" lvl="7" indent="-228600" algn="l" rtl="0">
              <a:lnSpc>
                <a:spcPct val="100000"/>
              </a:lnSpc>
              <a:spcBef>
                <a:spcPts val="0"/>
              </a:spcBef>
              <a:spcAft>
                <a:spcPts val="0"/>
              </a:spcAft>
              <a:buSzPts val="1800"/>
              <a:buNone/>
              <a:defRPr/>
            </a:lvl8pPr>
            <a:lvl9pPr marL="4114800" lvl="8" indent="-228600" algn="l" rtl="0">
              <a:lnSpc>
                <a:spcPct val="100000"/>
              </a:lnSpc>
              <a:spcBef>
                <a:spcPts val="0"/>
              </a:spcBef>
              <a:spcAft>
                <a:spcPts val="0"/>
              </a:spcAft>
              <a:buSzPts val="1800"/>
              <a:buNone/>
              <a:defRPr/>
            </a:lvl9pPr>
          </a:lstStyle>
          <a:p>
            <a:endParaRPr/>
          </a:p>
        </p:txBody>
      </p:sp>
      <p:pic>
        <p:nvPicPr>
          <p:cNvPr id="1222" name="Google Shape;1222;p141"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
        <p:nvSpPr>
          <p:cNvPr id="1223" name="Google Shape;1223;p141"/>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SzPts val="1400"/>
              <a:buNone/>
              <a:defRPr sz="11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141"/>
          <p:cNvSpPr txBox="1">
            <a:spLocks noGrp="1"/>
          </p:cNvSpPr>
          <p:nvPr>
            <p:ph type="title"/>
          </p:nvPr>
        </p:nvSpPr>
        <p:spPr>
          <a:xfrm>
            <a:off x="495303" y="139700"/>
            <a:ext cx="11045700" cy="990600"/>
          </a:xfrm>
          <a:prstGeom prst="rect">
            <a:avLst/>
          </a:prstGeom>
          <a:noFill/>
          <a:ln>
            <a:noFill/>
          </a:ln>
        </p:spPr>
        <p:txBody>
          <a:bodyPr spcFirstLastPara="1" wrap="square" lIns="91425" tIns="91425" rIns="91425" bIns="91425"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asic_MtnFooter">
  <p:cSld name="Basic_MtnFooter">
    <p:spTree>
      <p:nvGrpSpPr>
        <p:cNvPr id="1" name="Shape 1225"/>
        <p:cNvGrpSpPr/>
        <p:nvPr/>
      </p:nvGrpSpPr>
      <p:grpSpPr>
        <a:xfrm>
          <a:off x="0" y="0"/>
          <a:ext cx="0" cy="0"/>
          <a:chOff x="0" y="0"/>
          <a:chExt cx="0" cy="0"/>
        </a:xfrm>
      </p:grpSpPr>
      <p:grpSp>
        <p:nvGrpSpPr>
          <p:cNvPr id="1226" name="Google Shape;1226;p142"/>
          <p:cNvGrpSpPr/>
          <p:nvPr/>
        </p:nvGrpSpPr>
        <p:grpSpPr>
          <a:xfrm>
            <a:off x="389" y="6142153"/>
            <a:ext cx="12198206" cy="733498"/>
            <a:chOff x="389" y="6150391"/>
            <a:chExt cx="12198206" cy="733498"/>
          </a:xfrm>
        </p:grpSpPr>
        <p:sp>
          <p:nvSpPr>
            <p:cNvPr id="1227" name="Google Shape;1227;p142"/>
            <p:cNvSpPr/>
            <p:nvPr/>
          </p:nvSpPr>
          <p:spPr>
            <a:xfrm>
              <a:off x="11917768" y="6405357"/>
              <a:ext cx="146718" cy="19926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28" name="Google Shape;1228;p142"/>
            <p:cNvSpPr/>
            <p:nvPr/>
          </p:nvSpPr>
          <p:spPr>
            <a:xfrm>
              <a:off x="11687027" y="6446518"/>
              <a:ext cx="100224" cy="1496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29" name="Google Shape;1229;p142"/>
            <p:cNvSpPr/>
            <p:nvPr/>
          </p:nvSpPr>
          <p:spPr>
            <a:xfrm>
              <a:off x="5543882" y="6582796"/>
              <a:ext cx="1893456" cy="299646"/>
            </a:xfrm>
            <a:custGeom>
              <a:avLst/>
              <a:gdLst/>
              <a:ahLst/>
              <a:cxnLst/>
              <a:rect l="l" t="t"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0" name="Google Shape;1230;p142"/>
            <p:cNvSpPr/>
            <p:nvPr/>
          </p:nvSpPr>
          <p:spPr>
            <a:xfrm>
              <a:off x="11193519" y="6495174"/>
              <a:ext cx="1005076" cy="387280"/>
            </a:xfrm>
            <a:custGeom>
              <a:avLst/>
              <a:gdLst/>
              <a:ahLst/>
              <a:cxnLst/>
              <a:rect l="l" t="t" r="r" b="b"/>
              <a:pathLst>
                <a:path w="1005076" h="387280" extrusionOk="0">
                  <a:moveTo>
                    <a:pt x="689783" y="0"/>
                  </a:moveTo>
                  <a:lnTo>
                    <a:pt x="948796" y="158821"/>
                  </a:lnTo>
                  <a:lnTo>
                    <a:pt x="1005076" y="144699"/>
                  </a:lnTo>
                  <a:lnTo>
                    <a:pt x="1005076" y="387280"/>
                  </a:lnTo>
                  <a:lnTo>
                    <a:pt x="0" y="38728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1" name="Google Shape;1231;p142"/>
            <p:cNvSpPr/>
            <p:nvPr/>
          </p:nvSpPr>
          <p:spPr>
            <a:xfrm>
              <a:off x="11701720" y="6484998"/>
              <a:ext cx="487105" cy="387280"/>
            </a:xfrm>
            <a:custGeom>
              <a:avLst/>
              <a:gdLst/>
              <a:ahLst/>
              <a:cxnLst/>
              <a:rect l="l" t="t" r="r" b="b"/>
              <a:pathLst>
                <a:path w="487105" h="387280" extrusionOk="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2" name="Google Shape;1232;p142"/>
            <p:cNvSpPr/>
            <p:nvPr/>
          </p:nvSpPr>
          <p:spPr>
            <a:xfrm>
              <a:off x="7511851" y="6443629"/>
              <a:ext cx="2772306" cy="438804"/>
            </a:xfrm>
            <a:custGeom>
              <a:avLst/>
              <a:gdLst/>
              <a:ahLst/>
              <a:cxnLst/>
              <a:rect l="l" t="t"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3" name="Google Shape;1233;p142"/>
            <p:cNvSpPr/>
            <p:nvPr/>
          </p:nvSpPr>
          <p:spPr>
            <a:xfrm>
              <a:off x="9223401" y="6438369"/>
              <a:ext cx="141912" cy="21200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4" name="Google Shape;1234;p142"/>
            <p:cNvSpPr/>
            <p:nvPr/>
          </p:nvSpPr>
          <p:spPr>
            <a:xfrm flipH="1">
              <a:off x="389" y="6232426"/>
              <a:ext cx="2748616" cy="650028"/>
            </a:xfrm>
            <a:custGeom>
              <a:avLst/>
              <a:gdLst/>
              <a:ahLst/>
              <a:cxnLst/>
              <a:rect l="l" t="t" r="r" b="b"/>
              <a:pathLst>
                <a:path w="2748616" h="650028" extrusionOk="0">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5" name="Google Shape;1235;p142"/>
            <p:cNvSpPr/>
            <p:nvPr/>
          </p:nvSpPr>
          <p:spPr>
            <a:xfrm>
              <a:off x="598305" y="6255249"/>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6" name="Google Shape;1236;p142"/>
            <p:cNvSpPr/>
            <p:nvPr/>
          </p:nvSpPr>
          <p:spPr>
            <a:xfrm>
              <a:off x="20339" y="6150391"/>
              <a:ext cx="173016" cy="23495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7" name="Google Shape;1237;p142"/>
            <p:cNvSpPr/>
            <p:nvPr/>
          </p:nvSpPr>
          <p:spPr>
            <a:xfrm>
              <a:off x="198743" y="6150807"/>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8" name="Google Shape;1238;p142"/>
            <p:cNvSpPr/>
            <p:nvPr/>
          </p:nvSpPr>
          <p:spPr>
            <a:xfrm>
              <a:off x="419843" y="6199611"/>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39" name="Google Shape;1239;p142"/>
            <p:cNvSpPr/>
            <p:nvPr/>
          </p:nvSpPr>
          <p:spPr>
            <a:xfrm>
              <a:off x="1000630" y="6336085"/>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40" name="Google Shape;1240;p142"/>
            <p:cNvSpPr/>
            <p:nvPr/>
          </p:nvSpPr>
          <p:spPr>
            <a:xfrm>
              <a:off x="726040" y="6351692"/>
              <a:ext cx="292734" cy="209628"/>
            </a:xfrm>
            <a:custGeom>
              <a:avLst/>
              <a:gdLst/>
              <a:ahLst/>
              <a:cxnLst/>
              <a:rect l="l" t="t" r="r" b="b"/>
              <a:pathLst>
                <a:path w="21600" h="21600" extrusionOk="0">
                  <a:moveTo>
                    <a:pt x="0" y="0"/>
                  </a:moveTo>
                  <a:lnTo>
                    <a:pt x="0" y="13272"/>
                  </a:lnTo>
                  <a:lnTo>
                    <a:pt x="21600" y="21600"/>
                  </a:lnTo>
                  <a:lnTo>
                    <a:pt x="9000" y="10843"/>
                  </a:lnTo>
                  <a:lnTo>
                    <a:pt x="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41" name="Google Shape;1241;p142"/>
            <p:cNvSpPr/>
            <p:nvPr/>
          </p:nvSpPr>
          <p:spPr>
            <a:xfrm>
              <a:off x="244026" y="6239413"/>
              <a:ext cx="405162" cy="618570"/>
            </a:xfrm>
            <a:custGeom>
              <a:avLst/>
              <a:gdLst/>
              <a:ahLst/>
              <a:cxnLst/>
              <a:rect l="l" t="t"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42" name="Google Shape;1242;p142"/>
            <p:cNvSpPr/>
            <p:nvPr/>
          </p:nvSpPr>
          <p:spPr>
            <a:xfrm>
              <a:off x="10265093" y="6422136"/>
              <a:ext cx="185382" cy="25174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43" name="Google Shape;1243;p142"/>
            <p:cNvSpPr/>
            <p:nvPr/>
          </p:nvSpPr>
          <p:spPr>
            <a:xfrm>
              <a:off x="9744615" y="6404616"/>
              <a:ext cx="191970" cy="28674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44" name="Google Shape;1244;p142"/>
            <p:cNvSpPr/>
            <p:nvPr/>
          </p:nvSpPr>
          <p:spPr>
            <a:xfrm>
              <a:off x="3029242" y="6246445"/>
              <a:ext cx="208548" cy="28317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45" name="Google Shape;1245;p142"/>
            <p:cNvSpPr/>
            <p:nvPr/>
          </p:nvSpPr>
          <p:spPr>
            <a:xfrm>
              <a:off x="6947500" y="6503669"/>
              <a:ext cx="123174" cy="1672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46" name="Google Shape;1246;p142"/>
            <p:cNvSpPr/>
            <p:nvPr/>
          </p:nvSpPr>
          <p:spPr>
            <a:xfrm>
              <a:off x="7786397" y="6508260"/>
              <a:ext cx="106380" cy="15892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p:txBody>
        </p:sp>
        <p:sp>
          <p:nvSpPr>
            <p:cNvPr id="1247" name="Google Shape;1247;p142"/>
            <p:cNvSpPr/>
            <p:nvPr/>
          </p:nvSpPr>
          <p:spPr>
            <a:xfrm>
              <a:off x="7350855" y="6392419"/>
              <a:ext cx="163836" cy="22248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48" name="Google Shape;1248;p142"/>
            <p:cNvSpPr/>
            <p:nvPr/>
          </p:nvSpPr>
          <p:spPr>
            <a:xfrm>
              <a:off x="4285136" y="6438796"/>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49" name="Google Shape;1249;p142"/>
            <p:cNvSpPr/>
            <p:nvPr/>
          </p:nvSpPr>
          <p:spPr>
            <a:xfrm>
              <a:off x="6829402" y="6523070"/>
              <a:ext cx="127548" cy="17323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50" name="Google Shape;1250;p142"/>
            <p:cNvSpPr/>
            <p:nvPr/>
          </p:nvSpPr>
          <p:spPr>
            <a:xfrm>
              <a:off x="7827419" y="6588996"/>
              <a:ext cx="93366" cy="13948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p:txBody>
        </p:sp>
        <p:sp>
          <p:nvSpPr>
            <p:cNvPr id="1251" name="Google Shape;1251;p142"/>
            <p:cNvSpPr/>
            <p:nvPr/>
          </p:nvSpPr>
          <p:spPr>
            <a:xfrm>
              <a:off x="8368772" y="6456447"/>
              <a:ext cx="93366" cy="13948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1000" b="0" i="0" u="none" strike="noStrike" cap="none">
                <a:solidFill>
                  <a:srgbClr val="000000"/>
                </a:solidFill>
                <a:latin typeface="Calibri"/>
                <a:ea typeface="Calibri"/>
                <a:cs typeface="Calibri"/>
                <a:sym typeface="Calibri"/>
              </a:endParaRPr>
            </a:p>
          </p:txBody>
        </p:sp>
        <p:sp>
          <p:nvSpPr>
            <p:cNvPr id="1252" name="Google Shape;1252;p142"/>
            <p:cNvSpPr/>
            <p:nvPr/>
          </p:nvSpPr>
          <p:spPr>
            <a:xfrm>
              <a:off x="4077554" y="6448865"/>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53" name="Google Shape;1253;p142"/>
            <p:cNvSpPr/>
            <p:nvPr/>
          </p:nvSpPr>
          <p:spPr>
            <a:xfrm>
              <a:off x="3845313" y="6349879"/>
              <a:ext cx="133380" cy="18111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54" name="Google Shape;1254;p142"/>
            <p:cNvSpPr/>
            <p:nvPr/>
          </p:nvSpPr>
          <p:spPr>
            <a:xfrm>
              <a:off x="8202721" y="6501130"/>
              <a:ext cx="486216" cy="373680"/>
            </a:xfrm>
            <a:custGeom>
              <a:avLst/>
              <a:gdLst/>
              <a:ahLst/>
              <a:cxnLst/>
              <a:rect l="l" t="t"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255" name="Google Shape;1255;p142"/>
            <p:cNvSpPr/>
            <p:nvPr/>
          </p:nvSpPr>
          <p:spPr>
            <a:xfrm>
              <a:off x="3317277" y="6236759"/>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56" name="Google Shape;1256;p142"/>
            <p:cNvSpPr/>
            <p:nvPr/>
          </p:nvSpPr>
          <p:spPr>
            <a:xfrm>
              <a:off x="10546185" y="6485755"/>
              <a:ext cx="123174" cy="1672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57" name="Google Shape;1257;p142"/>
            <p:cNvSpPr/>
            <p:nvPr/>
          </p:nvSpPr>
          <p:spPr>
            <a:xfrm>
              <a:off x="10768013" y="6579945"/>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58" name="Google Shape;1258;p142"/>
            <p:cNvSpPr/>
            <p:nvPr/>
          </p:nvSpPr>
          <p:spPr>
            <a:xfrm>
              <a:off x="1789741" y="6321924"/>
              <a:ext cx="3541158" cy="560520"/>
            </a:xfrm>
            <a:custGeom>
              <a:avLst/>
              <a:gdLst/>
              <a:ahLst/>
              <a:cxnLst/>
              <a:rect l="l" t="t"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59" name="Google Shape;1259;p142"/>
            <p:cNvSpPr/>
            <p:nvPr/>
          </p:nvSpPr>
          <p:spPr>
            <a:xfrm>
              <a:off x="6515274" y="6473943"/>
              <a:ext cx="2412288" cy="408510"/>
            </a:xfrm>
            <a:custGeom>
              <a:avLst/>
              <a:gdLst/>
              <a:ahLst/>
              <a:cxnLst/>
              <a:rect l="l" t="t"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60" name="Google Shape;1260;p142"/>
            <p:cNvSpPr/>
            <p:nvPr/>
          </p:nvSpPr>
          <p:spPr>
            <a:xfrm>
              <a:off x="3435240" y="6315639"/>
              <a:ext cx="292086" cy="280260"/>
            </a:xfrm>
            <a:custGeom>
              <a:avLst/>
              <a:gdLst/>
              <a:ahLst/>
              <a:cxnLst/>
              <a:rect l="l" t="t" r="r" b="b"/>
              <a:pathLst>
                <a:path w="21600" h="21600" extrusionOk="0">
                  <a:moveTo>
                    <a:pt x="0" y="0"/>
                  </a:moveTo>
                  <a:lnTo>
                    <a:pt x="7724" y="17984"/>
                  </a:lnTo>
                  <a:lnTo>
                    <a:pt x="21600" y="21600"/>
                  </a:lnTo>
                  <a:lnTo>
                    <a:pt x="20120" y="9595"/>
                  </a:lnTo>
                  <a:lnTo>
                    <a:pt x="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61" name="Google Shape;1261;p142"/>
            <p:cNvSpPr/>
            <p:nvPr/>
          </p:nvSpPr>
          <p:spPr>
            <a:xfrm>
              <a:off x="7644168" y="6583377"/>
              <a:ext cx="303318" cy="299646"/>
            </a:xfrm>
            <a:custGeom>
              <a:avLst/>
              <a:gdLst/>
              <a:ahLst/>
              <a:cxnLst/>
              <a:rect l="l" t="t"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262" name="Google Shape;1262;p142"/>
            <p:cNvSpPr/>
            <p:nvPr/>
          </p:nvSpPr>
          <p:spPr>
            <a:xfrm>
              <a:off x="8064206" y="6662842"/>
              <a:ext cx="210762" cy="158922"/>
            </a:xfrm>
            <a:custGeom>
              <a:avLst/>
              <a:gdLst/>
              <a:ahLst/>
              <a:cxnLst/>
              <a:rect l="l" t="t" r="r" b="b"/>
              <a:pathLst>
                <a:path w="21600" h="21600" extrusionOk="0">
                  <a:moveTo>
                    <a:pt x="7820" y="0"/>
                  </a:moveTo>
                  <a:lnTo>
                    <a:pt x="0" y="12076"/>
                  </a:lnTo>
                  <a:lnTo>
                    <a:pt x="21600" y="21600"/>
                  </a:lnTo>
                  <a:lnTo>
                    <a:pt x="9166" y="10800"/>
                  </a:lnTo>
                  <a:lnTo>
                    <a:pt x="782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263" name="Google Shape;1263;p142"/>
            <p:cNvSpPr/>
            <p:nvPr/>
          </p:nvSpPr>
          <p:spPr>
            <a:xfrm>
              <a:off x="7135696" y="6467657"/>
              <a:ext cx="340254" cy="408510"/>
            </a:xfrm>
            <a:custGeom>
              <a:avLst/>
              <a:gdLst/>
              <a:ahLst/>
              <a:cxnLst/>
              <a:rect l="l" t="t"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264" name="Google Shape;1264;p142"/>
            <p:cNvSpPr/>
            <p:nvPr/>
          </p:nvSpPr>
          <p:spPr>
            <a:xfrm>
              <a:off x="2672219" y="6398843"/>
              <a:ext cx="621054" cy="477306"/>
            </a:xfrm>
            <a:custGeom>
              <a:avLst/>
              <a:gdLst/>
              <a:ahLst/>
              <a:cxnLst/>
              <a:rect l="l" t="t"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265" name="Google Shape;1265;p142"/>
            <p:cNvSpPr/>
            <p:nvPr/>
          </p:nvSpPr>
          <p:spPr>
            <a:xfrm>
              <a:off x="6094476" y="6673019"/>
              <a:ext cx="256986" cy="210870"/>
            </a:xfrm>
            <a:custGeom>
              <a:avLst/>
              <a:gdLst/>
              <a:ahLst/>
              <a:cxnLst/>
              <a:rect l="l" t="t"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66" name="Google Shape;1266;p142"/>
            <p:cNvSpPr/>
            <p:nvPr/>
          </p:nvSpPr>
          <p:spPr>
            <a:xfrm>
              <a:off x="9416040" y="6495175"/>
              <a:ext cx="2287278" cy="387288"/>
            </a:xfrm>
            <a:custGeom>
              <a:avLst/>
              <a:gdLst/>
              <a:ahLst/>
              <a:cxnLst/>
              <a:rect l="l" t="t"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67" name="Google Shape;1267;p142"/>
            <p:cNvSpPr/>
            <p:nvPr/>
          </p:nvSpPr>
          <p:spPr>
            <a:xfrm>
              <a:off x="9934011" y="6488307"/>
              <a:ext cx="643572" cy="387288"/>
            </a:xfrm>
            <a:custGeom>
              <a:avLst/>
              <a:gdLst/>
              <a:ahLst/>
              <a:cxnLst/>
              <a:rect l="l" t="t"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nvGrpSpPr>
            <p:cNvPr id="1268" name="Google Shape;1268;p142"/>
            <p:cNvGrpSpPr/>
            <p:nvPr/>
          </p:nvGrpSpPr>
          <p:grpSpPr>
            <a:xfrm>
              <a:off x="730709" y="6294727"/>
              <a:ext cx="3468638" cy="587425"/>
              <a:chOff x="635957" y="6252598"/>
              <a:chExt cx="3682206" cy="623593"/>
            </a:xfrm>
          </p:grpSpPr>
          <p:sp>
            <p:nvSpPr>
              <p:cNvPr id="1269" name="Google Shape;1269;p142"/>
              <p:cNvSpPr/>
              <p:nvPr/>
            </p:nvSpPr>
            <p:spPr>
              <a:xfrm>
                <a:off x="635957" y="6252598"/>
                <a:ext cx="3682206" cy="623592"/>
              </a:xfrm>
              <a:custGeom>
                <a:avLst/>
                <a:gdLst/>
                <a:ahLst/>
                <a:cxnLst/>
                <a:rect l="l" t="t"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70" name="Google Shape;1270;p142"/>
              <p:cNvSpPr/>
              <p:nvPr/>
            </p:nvSpPr>
            <p:spPr>
              <a:xfrm>
                <a:off x="2359156" y="6418757"/>
                <a:ext cx="462996" cy="457434"/>
              </a:xfrm>
              <a:custGeom>
                <a:avLst/>
                <a:gdLst/>
                <a:ahLst/>
                <a:cxnLst/>
                <a:rect l="l" t="t"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271" name="Google Shape;1271;p142"/>
              <p:cNvSpPr/>
              <p:nvPr/>
            </p:nvSpPr>
            <p:spPr>
              <a:xfrm>
                <a:off x="3175409" y="6550536"/>
                <a:ext cx="321732" cy="242568"/>
              </a:xfrm>
              <a:custGeom>
                <a:avLst/>
                <a:gdLst/>
                <a:ahLst/>
                <a:cxnLst/>
                <a:rect l="l" t="t" r="r" b="b"/>
                <a:pathLst>
                  <a:path w="21600" h="21600" extrusionOk="0">
                    <a:moveTo>
                      <a:pt x="7820" y="0"/>
                    </a:moveTo>
                    <a:lnTo>
                      <a:pt x="0" y="12076"/>
                    </a:lnTo>
                    <a:lnTo>
                      <a:pt x="21600" y="21600"/>
                    </a:lnTo>
                    <a:lnTo>
                      <a:pt x="9166" y="10800"/>
                    </a:lnTo>
                    <a:lnTo>
                      <a:pt x="782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1272" name="Google Shape;1272;p142"/>
              <p:cNvSpPr/>
              <p:nvPr/>
            </p:nvSpPr>
            <p:spPr>
              <a:xfrm>
                <a:off x="1582999" y="6252598"/>
                <a:ext cx="519372" cy="623592"/>
              </a:xfrm>
              <a:custGeom>
                <a:avLst/>
                <a:gdLst/>
                <a:ahLst/>
                <a:cxnLst/>
                <a:rect l="l" t="t"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1273" name="Google Shape;1273;p142"/>
            <p:cNvSpPr/>
            <p:nvPr/>
          </p:nvSpPr>
          <p:spPr>
            <a:xfrm rot="480121">
              <a:off x="8763410" y="6466597"/>
              <a:ext cx="334766" cy="219427"/>
            </a:xfrm>
            <a:custGeom>
              <a:avLst/>
              <a:gdLst/>
              <a:ahLst/>
              <a:cxnLst/>
              <a:rect l="l" t="t" r="r" b="b"/>
              <a:pathLst>
                <a:path w="21600" h="21600" extrusionOk="0">
                  <a:moveTo>
                    <a:pt x="0" y="0"/>
                  </a:moveTo>
                  <a:lnTo>
                    <a:pt x="7724" y="17984"/>
                  </a:lnTo>
                  <a:lnTo>
                    <a:pt x="21600" y="21600"/>
                  </a:lnTo>
                  <a:lnTo>
                    <a:pt x="20120" y="9595"/>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grpSp>
          <p:nvGrpSpPr>
            <p:cNvPr id="1274" name="Google Shape;1274;p142"/>
            <p:cNvGrpSpPr/>
            <p:nvPr/>
          </p:nvGrpSpPr>
          <p:grpSpPr>
            <a:xfrm>
              <a:off x="4486591" y="6543404"/>
              <a:ext cx="2002428" cy="339066"/>
              <a:chOff x="4486591" y="6531402"/>
              <a:chExt cx="2002428" cy="339066"/>
            </a:xfrm>
          </p:grpSpPr>
          <p:sp>
            <p:nvSpPr>
              <p:cNvPr id="1275" name="Google Shape;1275;p142"/>
              <p:cNvSpPr/>
              <p:nvPr/>
            </p:nvSpPr>
            <p:spPr>
              <a:xfrm>
                <a:off x="5776414" y="6578757"/>
                <a:ext cx="110214" cy="1496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76" name="Google Shape;1276;p142"/>
              <p:cNvSpPr/>
              <p:nvPr/>
            </p:nvSpPr>
            <p:spPr>
              <a:xfrm>
                <a:off x="4486591" y="6531402"/>
                <a:ext cx="2002428" cy="339066"/>
              </a:xfrm>
              <a:custGeom>
                <a:avLst/>
                <a:gdLst/>
                <a:ahLst/>
                <a:cxnLst/>
                <a:rect l="l" t="t"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Calibri"/>
                  <a:ea typeface="Calibri"/>
                  <a:cs typeface="Calibri"/>
                  <a:sym typeface="Calibri"/>
                </a:endParaRPr>
              </a:p>
            </p:txBody>
          </p:sp>
          <p:sp>
            <p:nvSpPr>
              <p:cNvPr id="1277" name="Google Shape;1277;p142"/>
              <p:cNvSpPr/>
              <p:nvPr/>
            </p:nvSpPr>
            <p:spPr>
              <a:xfrm>
                <a:off x="4936483" y="6531402"/>
                <a:ext cx="563436" cy="339066"/>
              </a:xfrm>
              <a:custGeom>
                <a:avLst/>
                <a:gdLst/>
                <a:ahLst/>
                <a:cxnLst/>
                <a:rect l="l" t="t"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1278" name="Google Shape;1278;p142"/>
            <p:cNvSpPr/>
            <p:nvPr/>
          </p:nvSpPr>
          <p:spPr>
            <a:xfrm>
              <a:off x="5503225" y="6697346"/>
              <a:ext cx="208170" cy="160650"/>
            </a:xfrm>
            <a:custGeom>
              <a:avLst/>
              <a:gdLst/>
              <a:ahLst/>
              <a:cxnLst/>
              <a:rect l="l" t="t" r="r" b="b"/>
              <a:pathLst>
                <a:path w="21600" h="21600" extrusionOk="0">
                  <a:moveTo>
                    <a:pt x="0" y="0"/>
                  </a:moveTo>
                  <a:lnTo>
                    <a:pt x="2360" y="12237"/>
                  </a:lnTo>
                  <a:lnTo>
                    <a:pt x="21600" y="21600"/>
                  </a:lnTo>
                  <a:lnTo>
                    <a:pt x="7224" y="10754"/>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1279" name="Google Shape;1279;p142"/>
          <p:cNvSpPr txBox="1">
            <a:spLocks noGrp="1"/>
          </p:cNvSpPr>
          <p:nvPr>
            <p:ph type="title"/>
          </p:nvPr>
        </p:nvSpPr>
        <p:spPr>
          <a:xfrm>
            <a:off x="571500" y="63500"/>
            <a:ext cx="11046000" cy="990000"/>
          </a:xfrm>
          <a:prstGeom prst="rect">
            <a:avLst/>
          </a:prstGeom>
          <a:noFill/>
          <a:ln>
            <a:noFill/>
          </a:ln>
        </p:spPr>
        <p:txBody>
          <a:bodyPr spcFirstLastPara="1" wrap="square" lIns="91425" tIns="91425" rIns="91425" bIns="91425"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80" name="Google Shape;1280;p142"/>
          <p:cNvSpPr txBox="1">
            <a:spLocks noGrp="1"/>
          </p:cNvSpPr>
          <p:nvPr>
            <p:ph type="body" idx="1"/>
          </p:nvPr>
        </p:nvSpPr>
        <p:spPr>
          <a:xfrm>
            <a:off x="571500" y="1764285"/>
            <a:ext cx="11046000" cy="42237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0"/>
              </a:spcBef>
              <a:spcAft>
                <a:spcPts val="0"/>
              </a:spcAft>
              <a:buSzPts val="2000"/>
              <a:buNone/>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6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228600" algn="l" rtl="0">
              <a:lnSpc>
                <a:spcPct val="100000"/>
              </a:lnSpc>
              <a:spcBef>
                <a:spcPts val="0"/>
              </a:spcBef>
              <a:spcAft>
                <a:spcPts val="0"/>
              </a:spcAft>
              <a:buSzPts val="1800"/>
              <a:buNone/>
              <a:defRPr/>
            </a:lvl6pPr>
            <a:lvl7pPr marL="3200400" lvl="6" indent="-228600" algn="l" rtl="0">
              <a:lnSpc>
                <a:spcPct val="100000"/>
              </a:lnSpc>
              <a:spcBef>
                <a:spcPts val="0"/>
              </a:spcBef>
              <a:spcAft>
                <a:spcPts val="0"/>
              </a:spcAft>
              <a:buSzPts val="1800"/>
              <a:buNone/>
              <a:defRPr/>
            </a:lvl7pPr>
            <a:lvl8pPr marL="3657600" lvl="7" indent="-228600" algn="l" rtl="0">
              <a:lnSpc>
                <a:spcPct val="100000"/>
              </a:lnSpc>
              <a:spcBef>
                <a:spcPts val="0"/>
              </a:spcBef>
              <a:spcAft>
                <a:spcPts val="0"/>
              </a:spcAft>
              <a:buSzPts val="1800"/>
              <a:buNone/>
              <a:defRPr/>
            </a:lvl8pPr>
            <a:lvl9pPr marL="4114800" lvl="8" indent="-228600" algn="l" rtl="0">
              <a:lnSpc>
                <a:spcPct val="100000"/>
              </a:lnSpc>
              <a:spcBef>
                <a:spcPts val="0"/>
              </a:spcBef>
              <a:spcAft>
                <a:spcPts val="0"/>
              </a:spcAft>
              <a:buSzPts val="1800"/>
              <a:buNone/>
              <a:defRPr/>
            </a:lvl9pPr>
          </a:lstStyle>
          <a:p>
            <a:endParaRPr/>
          </a:p>
        </p:txBody>
      </p:sp>
      <p:sp>
        <p:nvSpPr>
          <p:cNvPr id="1281" name="Google Shape;1281;p142"/>
          <p:cNvSpPr txBox="1">
            <a:spLocks noGrp="1"/>
          </p:cNvSpPr>
          <p:nvPr>
            <p:ph type="body" idx="2"/>
          </p:nvPr>
        </p:nvSpPr>
        <p:spPr>
          <a:xfrm>
            <a:off x="571500" y="1081137"/>
            <a:ext cx="11046000" cy="3693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0"/>
              </a:spcBef>
              <a:spcAft>
                <a:spcPts val="0"/>
              </a:spcAft>
              <a:buSzPts val="2000"/>
              <a:buNone/>
              <a:defRPr sz="2400">
                <a:solidFill>
                  <a:schemeClr val="accent2"/>
                </a:solidFill>
              </a:defRPr>
            </a:lvl1pPr>
            <a:lvl2pPr marL="914400" lvl="1" indent="-228600" algn="l" rtl="0">
              <a:lnSpc>
                <a:spcPct val="100000"/>
              </a:lnSpc>
              <a:spcBef>
                <a:spcPts val="0"/>
              </a:spcBef>
              <a:spcAft>
                <a:spcPts val="0"/>
              </a:spcAft>
              <a:buSzPts val="1800"/>
              <a:buNone/>
              <a:defRPr/>
            </a:lvl2pPr>
            <a:lvl3pPr marL="1371600" lvl="2" indent="-228600" algn="l" rtl="0">
              <a:lnSpc>
                <a:spcPct val="100000"/>
              </a:lnSpc>
              <a:spcBef>
                <a:spcPts val="0"/>
              </a:spcBef>
              <a:spcAft>
                <a:spcPts val="0"/>
              </a:spcAft>
              <a:buSzPts val="16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SzPts val="1800"/>
              <a:buNone/>
              <a:defRPr/>
            </a:lvl5pPr>
            <a:lvl6pPr marL="2743200" lvl="5" indent="-228600" algn="l" rtl="0">
              <a:lnSpc>
                <a:spcPct val="100000"/>
              </a:lnSpc>
              <a:spcBef>
                <a:spcPts val="0"/>
              </a:spcBef>
              <a:spcAft>
                <a:spcPts val="0"/>
              </a:spcAft>
              <a:buSzPts val="1800"/>
              <a:buNone/>
              <a:defRPr/>
            </a:lvl6pPr>
            <a:lvl7pPr marL="3200400" lvl="6" indent="-228600" algn="l" rtl="0">
              <a:lnSpc>
                <a:spcPct val="100000"/>
              </a:lnSpc>
              <a:spcBef>
                <a:spcPts val="0"/>
              </a:spcBef>
              <a:spcAft>
                <a:spcPts val="0"/>
              </a:spcAft>
              <a:buSzPts val="1800"/>
              <a:buNone/>
              <a:defRPr/>
            </a:lvl7pPr>
            <a:lvl8pPr marL="3657600" lvl="7" indent="-228600" algn="l" rtl="0">
              <a:lnSpc>
                <a:spcPct val="100000"/>
              </a:lnSpc>
              <a:spcBef>
                <a:spcPts val="0"/>
              </a:spcBef>
              <a:spcAft>
                <a:spcPts val="0"/>
              </a:spcAft>
              <a:buSzPts val="1800"/>
              <a:buNone/>
              <a:defRPr/>
            </a:lvl8pPr>
            <a:lvl9pPr marL="4114800" lvl="8" indent="-228600" algn="l" rtl="0">
              <a:lnSpc>
                <a:spcPct val="100000"/>
              </a:lnSpc>
              <a:spcBef>
                <a:spcPts val="0"/>
              </a:spcBef>
              <a:spcAft>
                <a:spcPts val="0"/>
              </a:spcAft>
              <a:buSzPts val="1800"/>
              <a:buNone/>
              <a:defRPr/>
            </a:lvl9pPr>
          </a:lstStyle>
          <a:p>
            <a:endParaRPr/>
          </a:p>
        </p:txBody>
      </p:sp>
      <p:sp>
        <p:nvSpPr>
          <p:cNvPr id="1282" name="Google Shape;1282;p142"/>
          <p:cNvSpPr txBox="1">
            <a:spLocks noGrp="1"/>
          </p:cNvSpPr>
          <p:nvPr>
            <p:ph type="ftr" idx="11"/>
          </p:nvPr>
        </p:nvSpPr>
        <p:spPr>
          <a:xfrm>
            <a:off x="577851" y="6545879"/>
            <a:ext cx="10587000" cy="1812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0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5 - Scene Right - Astro Balloon">
  <p:cSld name="D - Basic_1_1_1_1_1_1_1_1_1_1_1_1_1">
    <p:bg>
      <p:bgPr>
        <a:solidFill>
          <a:schemeClr val="lt1"/>
        </a:solidFill>
        <a:effectLst/>
      </p:bgPr>
    </p:bg>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a:stretch/>
        </p:blipFill>
        <p:spPr>
          <a:xfrm>
            <a:off x="0" y="893"/>
            <a:ext cx="12185644" cy="6854425"/>
          </a:xfrm>
          <a:prstGeom prst="rect">
            <a:avLst/>
          </a:prstGeom>
          <a:noFill/>
          <a:ln>
            <a:noFill/>
          </a:ln>
        </p:spPr>
      </p:pic>
      <p:sp>
        <p:nvSpPr>
          <p:cNvPr id="110" name="Google Shape;110;p15"/>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11" name="Google Shape;111;p15"/>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112" name="Google Shape;112;p15"/>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P1 - Seque Slide - A">
  <p:cSld name="P1 - Seque Slide - A">
    <p:bg>
      <p:bgPr>
        <a:gradFill>
          <a:gsLst>
            <a:gs pos="0">
              <a:srgbClr val="309FFF"/>
            </a:gs>
            <a:gs pos="69000">
              <a:srgbClr val="4CC0D9"/>
            </a:gs>
            <a:gs pos="100000">
              <a:srgbClr val="68E2B3"/>
            </a:gs>
          </a:gsLst>
          <a:lin ang="5400012" scaled="0"/>
        </a:gradFill>
        <a:effectLst/>
      </p:bgPr>
    </p:bg>
    <p:spTree>
      <p:nvGrpSpPr>
        <p:cNvPr id="1" name="Shape 1283"/>
        <p:cNvGrpSpPr/>
        <p:nvPr/>
      </p:nvGrpSpPr>
      <p:grpSpPr>
        <a:xfrm>
          <a:off x="0" y="0"/>
          <a:ext cx="0" cy="0"/>
          <a:chOff x="0" y="0"/>
          <a:chExt cx="0" cy="0"/>
        </a:xfrm>
      </p:grpSpPr>
      <p:pic>
        <p:nvPicPr>
          <p:cNvPr id="1284" name="Google Shape;1284;p143"/>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285" name="Google Shape;1285;p143"/>
          <p:cNvSpPr txBox="1">
            <a:spLocks noGrp="1"/>
          </p:cNvSpPr>
          <p:nvPr>
            <p:ph type="ctrTitle"/>
          </p:nvPr>
        </p:nvSpPr>
        <p:spPr>
          <a:xfrm>
            <a:off x="499734" y="1804387"/>
            <a:ext cx="7165800" cy="1115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lt1"/>
              </a:buClr>
              <a:buSzPts val="1400"/>
              <a:buFont typeface="Arial"/>
              <a:buNone/>
              <a:defRPr sz="4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286" name="Google Shape;1286;p143"/>
          <p:cNvSpPr txBox="1">
            <a:spLocks noGrp="1"/>
          </p:cNvSpPr>
          <p:nvPr>
            <p:ph type="body" idx="1"/>
          </p:nvPr>
        </p:nvSpPr>
        <p:spPr>
          <a:xfrm>
            <a:off x="514726" y="2726766"/>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287" name="Google Shape;1287;p143"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Thank You_slide 2">
  <p:cSld name="Thank You_slide 2">
    <p:bg>
      <p:bgPr>
        <a:gradFill>
          <a:gsLst>
            <a:gs pos="0">
              <a:srgbClr val="118ED9"/>
            </a:gs>
            <a:gs pos="78899">
              <a:srgbClr val="4CC0D9"/>
            </a:gs>
            <a:gs pos="100000">
              <a:srgbClr val="68E2B3"/>
            </a:gs>
          </a:gsLst>
          <a:lin ang="5400012" scaled="0"/>
        </a:gradFill>
        <a:effectLst/>
      </p:bgPr>
    </p:bg>
    <p:spTree>
      <p:nvGrpSpPr>
        <p:cNvPr id="1" name="Shape 1288"/>
        <p:cNvGrpSpPr/>
        <p:nvPr/>
      </p:nvGrpSpPr>
      <p:grpSpPr>
        <a:xfrm>
          <a:off x="0" y="0"/>
          <a:ext cx="0" cy="0"/>
          <a:chOff x="0" y="0"/>
          <a:chExt cx="0" cy="0"/>
        </a:xfrm>
      </p:grpSpPr>
      <p:pic>
        <p:nvPicPr>
          <p:cNvPr id="1289" name="Google Shape;1289;p144" descr="Picture 13"/>
          <p:cNvPicPr preferRelativeResize="0"/>
          <p:nvPr/>
        </p:nvPicPr>
        <p:blipFill rotWithShape="1">
          <a:blip r:embed="rId2">
            <a:alphaModFix/>
          </a:blip>
          <a:srcRect/>
          <a:stretch/>
        </p:blipFill>
        <p:spPr>
          <a:xfrm>
            <a:off x="0" y="1840"/>
            <a:ext cx="12199014" cy="6793325"/>
          </a:xfrm>
          <a:prstGeom prst="rect">
            <a:avLst/>
          </a:prstGeom>
          <a:noFill/>
          <a:ln>
            <a:noFill/>
          </a:ln>
        </p:spPr>
      </p:pic>
      <p:grpSp>
        <p:nvGrpSpPr>
          <p:cNvPr id="1290" name="Google Shape;1290;p144"/>
          <p:cNvGrpSpPr/>
          <p:nvPr/>
        </p:nvGrpSpPr>
        <p:grpSpPr>
          <a:xfrm>
            <a:off x="9808316" y="729858"/>
            <a:ext cx="1315183" cy="628180"/>
            <a:chOff x="4" y="-1"/>
            <a:chExt cx="1314132" cy="628180"/>
          </a:xfrm>
        </p:grpSpPr>
        <p:sp>
          <p:nvSpPr>
            <p:cNvPr id="1291" name="Google Shape;1291;p144"/>
            <p:cNvSpPr/>
            <p:nvPr/>
          </p:nvSpPr>
          <p:spPr>
            <a:xfrm flipH="1">
              <a:off x="450540" y="401596"/>
              <a:ext cx="234600" cy="162300"/>
            </a:xfrm>
            <a:custGeom>
              <a:avLst/>
              <a:gdLst/>
              <a:ahLst/>
              <a:cxnLst/>
              <a:rect l="l" t="t" r="r" b="b"/>
              <a:pathLst>
                <a:path w="120000" h="120000" extrusionOk="0">
                  <a:moveTo>
                    <a:pt x="12175" y="18021"/>
                  </a:moveTo>
                  <a:cubicBezTo>
                    <a:pt x="11939" y="17801"/>
                    <a:pt x="8964" y="16154"/>
                    <a:pt x="5158" y="14473"/>
                  </a:cubicBezTo>
                  <a:cubicBezTo>
                    <a:pt x="1352" y="12792"/>
                    <a:pt x="-331" y="12301"/>
                    <a:pt x="50" y="10688"/>
                  </a:cubicBezTo>
                  <a:cubicBezTo>
                    <a:pt x="432" y="9075"/>
                    <a:pt x="4109" y="9904"/>
                    <a:pt x="6410" y="9007"/>
                  </a:cubicBezTo>
                  <a:cubicBezTo>
                    <a:pt x="8717" y="8105"/>
                    <a:pt x="9419" y="7828"/>
                    <a:pt x="10968" y="4901"/>
                  </a:cubicBezTo>
                  <a:cubicBezTo>
                    <a:pt x="12518" y="1974"/>
                    <a:pt x="13775" y="-1466"/>
                    <a:pt x="21331" y="659"/>
                  </a:cubicBezTo>
                  <a:cubicBezTo>
                    <a:pt x="28881" y="2792"/>
                    <a:pt x="29729" y="3237"/>
                    <a:pt x="32109" y="6148"/>
                  </a:cubicBezTo>
                  <a:cubicBezTo>
                    <a:pt x="34483" y="9047"/>
                    <a:pt x="36470" y="10457"/>
                    <a:pt x="39670" y="10835"/>
                  </a:cubicBezTo>
                  <a:cubicBezTo>
                    <a:pt x="42864" y="11218"/>
                    <a:pt x="47153" y="8094"/>
                    <a:pt x="53917" y="9932"/>
                  </a:cubicBezTo>
                  <a:cubicBezTo>
                    <a:pt x="60682" y="11765"/>
                    <a:pt x="70651" y="16543"/>
                    <a:pt x="83298" y="29871"/>
                  </a:cubicBezTo>
                  <a:cubicBezTo>
                    <a:pt x="95951" y="43194"/>
                    <a:pt x="96249" y="45185"/>
                    <a:pt x="97798" y="46437"/>
                  </a:cubicBezTo>
                  <a:cubicBezTo>
                    <a:pt x="99347" y="47689"/>
                    <a:pt x="102541" y="49145"/>
                    <a:pt x="103631" y="49816"/>
                  </a:cubicBezTo>
                  <a:cubicBezTo>
                    <a:pt x="104725" y="50493"/>
                    <a:pt x="105404" y="50876"/>
                    <a:pt x="105399" y="51418"/>
                  </a:cubicBezTo>
                  <a:cubicBezTo>
                    <a:pt x="105399" y="51953"/>
                    <a:pt x="112270" y="53696"/>
                    <a:pt x="107908" y="54102"/>
                  </a:cubicBezTo>
                  <a:cubicBezTo>
                    <a:pt x="110204" y="55360"/>
                    <a:pt x="112938" y="56776"/>
                    <a:pt x="111731" y="57267"/>
                  </a:cubicBezTo>
                  <a:cubicBezTo>
                    <a:pt x="110524" y="57769"/>
                    <a:pt x="109581" y="57819"/>
                    <a:pt x="109581" y="57819"/>
                  </a:cubicBezTo>
                  <a:cubicBezTo>
                    <a:pt x="109581" y="57819"/>
                    <a:pt x="114010" y="61221"/>
                    <a:pt x="114077" y="61920"/>
                  </a:cubicBezTo>
                  <a:cubicBezTo>
                    <a:pt x="114139" y="62614"/>
                    <a:pt x="113437" y="62354"/>
                    <a:pt x="112191" y="62027"/>
                  </a:cubicBezTo>
                  <a:cubicBezTo>
                    <a:pt x="110939" y="61694"/>
                    <a:pt x="117468" y="68023"/>
                    <a:pt x="119197" y="68807"/>
                  </a:cubicBezTo>
                  <a:cubicBezTo>
                    <a:pt x="120920" y="69580"/>
                    <a:pt x="119433" y="69563"/>
                    <a:pt x="118776" y="69591"/>
                  </a:cubicBezTo>
                  <a:cubicBezTo>
                    <a:pt x="118119" y="69619"/>
                    <a:pt x="117378" y="69072"/>
                    <a:pt x="117530" y="69800"/>
                  </a:cubicBezTo>
                  <a:cubicBezTo>
                    <a:pt x="117676" y="70527"/>
                    <a:pt x="117350" y="70279"/>
                    <a:pt x="116384" y="69924"/>
                  </a:cubicBezTo>
                  <a:cubicBezTo>
                    <a:pt x="115424" y="69563"/>
                    <a:pt x="115335" y="69529"/>
                    <a:pt x="113499" y="68311"/>
                  </a:cubicBezTo>
                  <a:cubicBezTo>
                    <a:pt x="111663" y="67087"/>
                    <a:pt x="111119" y="66483"/>
                    <a:pt x="109890" y="66568"/>
                  </a:cubicBezTo>
                  <a:cubicBezTo>
                    <a:pt x="108666" y="66647"/>
                    <a:pt x="109227" y="67668"/>
                    <a:pt x="107549" y="66094"/>
                  </a:cubicBezTo>
                  <a:cubicBezTo>
                    <a:pt x="105870" y="64532"/>
                    <a:pt x="105960" y="63488"/>
                    <a:pt x="103659" y="63308"/>
                  </a:cubicBezTo>
                  <a:cubicBezTo>
                    <a:pt x="101363" y="63127"/>
                    <a:pt x="99634" y="62354"/>
                    <a:pt x="97635" y="62552"/>
                  </a:cubicBezTo>
                  <a:cubicBezTo>
                    <a:pt x="95642" y="62755"/>
                    <a:pt x="94200" y="62490"/>
                    <a:pt x="93015" y="62321"/>
                  </a:cubicBezTo>
                  <a:cubicBezTo>
                    <a:pt x="91831" y="62151"/>
                    <a:pt x="91286" y="61548"/>
                    <a:pt x="90809" y="61097"/>
                  </a:cubicBezTo>
                  <a:cubicBezTo>
                    <a:pt x="90326" y="60651"/>
                    <a:pt x="89647" y="60803"/>
                    <a:pt x="88395" y="61012"/>
                  </a:cubicBezTo>
                  <a:cubicBezTo>
                    <a:pt x="87149" y="61221"/>
                    <a:pt x="77623" y="59709"/>
                    <a:pt x="77623" y="59709"/>
                  </a:cubicBezTo>
                  <a:cubicBezTo>
                    <a:pt x="77623" y="59709"/>
                    <a:pt x="79139" y="63234"/>
                    <a:pt x="75288" y="62885"/>
                  </a:cubicBezTo>
                  <a:cubicBezTo>
                    <a:pt x="75333" y="66269"/>
                    <a:pt x="74715" y="67656"/>
                    <a:pt x="72925" y="67262"/>
                  </a:cubicBezTo>
                  <a:cubicBezTo>
                    <a:pt x="72795" y="70048"/>
                    <a:pt x="71454" y="71842"/>
                    <a:pt x="69528" y="71125"/>
                  </a:cubicBezTo>
                  <a:cubicBezTo>
                    <a:pt x="69012" y="73494"/>
                    <a:pt x="68636" y="75107"/>
                    <a:pt x="66160" y="74323"/>
                  </a:cubicBezTo>
                  <a:cubicBezTo>
                    <a:pt x="65335" y="77386"/>
                    <a:pt x="64241" y="77251"/>
                    <a:pt x="63713" y="77053"/>
                  </a:cubicBezTo>
                  <a:cubicBezTo>
                    <a:pt x="63191" y="76862"/>
                    <a:pt x="63146" y="77651"/>
                    <a:pt x="63146" y="77651"/>
                  </a:cubicBezTo>
                  <a:cubicBezTo>
                    <a:pt x="63146" y="77651"/>
                    <a:pt x="64134" y="86242"/>
                    <a:pt x="61232" y="84222"/>
                  </a:cubicBezTo>
                  <a:cubicBezTo>
                    <a:pt x="61462" y="87133"/>
                    <a:pt x="60687" y="92508"/>
                    <a:pt x="58464" y="90337"/>
                  </a:cubicBezTo>
                  <a:cubicBezTo>
                    <a:pt x="58094" y="94516"/>
                    <a:pt x="56741" y="97917"/>
                    <a:pt x="55062" y="96349"/>
                  </a:cubicBezTo>
                  <a:cubicBezTo>
                    <a:pt x="53856" y="101561"/>
                    <a:pt x="53255" y="103366"/>
                    <a:pt x="50785" y="102040"/>
                  </a:cubicBezTo>
                  <a:cubicBezTo>
                    <a:pt x="50066" y="105013"/>
                    <a:pt x="47961" y="111105"/>
                    <a:pt x="45918" y="106846"/>
                  </a:cubicBezTo>
                  <a:cubicBezTo>
                    <a:pt x="44217" y="110659"/>
                    <a:pt x="41652" y="115098"/>
                    <a:pt x="41074" y="112594"/>
                  </a:cubicBezTo>
                  <a:cubicBezTo>
                    <a:pt x="40490" y="110084"/>
                    <a:pt x="40187" y="109700"/>
                    <a:pt x="40187" y="109700"/>
                  </a:cubicBezTo>
                  <a:cubicBezTo>
                    <a:pt x="40187" y="109700"/>
                    <a:pt x="39788" y="115617"/>
                    <a:pt x="35752" y="117354"/>
                  </a:cubicBezTo>
                  <a:cubicBezTo>
                    <a:pt x="34854" y="116079"/>
                    <a:pt x="35191" y="110546"/>
                    <a:pt x="35191" y="110546"/>
                  </a:cubicBezTo>
                  <a:cubicBezTo>
                    <a:pt x="35191" y="110546"/>
                    <a:pt x="31716" y="118550"/>
                    <a:pt x="30520" y="119458"/>
                  </a:cubicBezTo>
                  <a:cubicBezTo>
                    <a:pt x="29336" y="120366"/>
                    <a:pt x="29049" y="119858"/>
                    <a:pt x="29049" y="119858"/>
                  </a:cubicBezTo>
                  <a:cubicBezTo>
                    <a:pt x="29049" y="119858"/>
                    <a:pt x="29162" y="115583"/>
                    <a:pt x="30099" y="111889"/>
                  </a:cubicBezTo>
                  <a:cubicBezTo>
                    <a:pt x="28045" y="115572"/>
                    <a:pt x="25221" y="119379"/>
                    <a:pt x="24255" y="119560"/>
                  </a:cubicBezTo>
                  <a:cubicBezTo>
                    <a:pt x="23290" y="119740"/>
                    <a:pt x="23088" y="120338"/>
                    <a:pt x="23290" y="119740"/>
                  </a:cubicBezTo>
                  <a:cubicBezTo>
                    <a:pt x="23492" y="119142"/>
                    <a:pt x="25676" y="111054"/>
                    <a:pt x="25676" y="111054"/>
                  </a:cubicBezTo>
                  <a:cubicBezTo>
                    <a:pt x="25676" y="111054"/>
                    <a:pt x="22173" y="115008"/>
                    <a:pt x="20792" y="115442"/>
                  </a:cubicBezTo>
                  <a:cubicBezTo>
                    <a:pt x="19405" y="115871"/>
                    <a:pt x="21028" y="111488"/>
                    <a:pt x="21230" y="110885"/>
                  </a:cubicBezTo>
                  <a:cubicBezTo>
                    <a:pt x="21426" y="110281"/>
                    <a:pt x="29005" y="87082"/>
                    <a:pt x="30806" y="80607"/>
                  </a:cubicBezTo>
                  <a:cubicBezTo>
                    <a:pt x="32614" y="74132"/>
                    <a:pt x="36891" y="58468"/>
                    <a:pt x="37734" y="56353"/>
                  </a:cubicBezTo>
                  <a:cubicBezTo>
                    <a:pt x="38576" y="54238"/>
                    <a:pt x="39653" y="52890"/>
                    <a:pt x="39653" y="52890"/>
                  </a:cubicBezTo>
                  <a:cubicBezTo>
                    <a:pt x="39653" y="52890"/>
                    <a:pt x="38486" y="45309"/>
                    <a:pt x="42039" y="38947"/>
                  </a:cubicBezTo>
                  <a:cubicBezTo>
                    <a:pt x="38783" y="37333"/>
                    <a:pt x="38952" y="39014"/>
                    <a:pt x="35398" y="34327"/>
                  </a:cubicBezTo>
                  <a:cubicBezTo>
                    <a:pt x="31845" y="29634"/>
                    <a:pt x="29684" y="28704"/>
                    <a:pt x="27932" y="28049"/>
                  </a:cubicBezTo>
                  <a:cubicBezTo>
                    <a:pt x="26181" y="27401"/>
                    <a:pt x="25771" y="26572"/>
                    <a:pt x="24918" y="26120"/>
                  </a:cubicBezTo>
                  <a:cubicBezTo>
                    <a:pt x="24065" y="25669"/>
                    <a:pt x="19950" y="24146"/>
                    <a:pt x="17985" y="22606"/>
                  </a:cubicBezTo>
                  <a:cubicBezTo>
                    <a:pt x="16020" y="21066"/>
                    <a:pt x="12175" y="18021"/>
                    <a:pt x="12175" y="18021"/>
                  </a:cubicBezTo>
                  <a:close/>
                </a:path>
              </a:pathLst>
            </a:custGeom>
            <a:solidFill>
              <a:srgbClr val="3E6E8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1C1C1C"/>
                </a:buClr>
                <a:buSzPts val="700"/>
                <a:buFont typeface="Gill Sans"/>
                <a:buNone/>
              </a:pPr>
              <a:endParaRPr sz="700" b="0" i="0" u="none" strike="noStrike" cap="none">
                <a:solidFill>
                  <a:srgbClr val="1C1C1C"/>
                </a:solidFill>
                <a:latin typeface="Gill Sans"/>
                <a:ea typeface="Gill Sans"/>
                <a:cs typeface="Gill Sans"/>
                <a:sym typeface="Gill Sans"/>
              </a:endParaRPr>
            </a:p>
          </p:txBody>
        </p:sp>
        <p:sp>
          <p:nvSpPr>
            <p:cNvPr id="1292" name="Google Shape;1292;p144"/>
            <p:cNvSpPr/>
            <p:nvPr/>
          </p:nvSpPr>
          <p:spPr>
            <a:xfrm flipH="1">
              <a:off x="4" y="449979"/>
              <a:ext cx="278700" cy="178200"/>
            </a:xfrm>
            <a:custGeom>
              <a:avLst/>
              <a:gdLst/>
              <a:ahLst/>
              <a:cxnLst/>
              <a:rect l="l" t="t" r="r" b="b"/>
              <a:pathLst>
                <a:path w="120000" h="120000" extrusionOk="0">
                  <a:moveTo>
                    <a:pt x="37169" y="21806"/>
                  </a:moveTo>
                  <a:cubicBezTo>
                    <a:pt x="37169" y="21806"/>
                    <a:pt x="28207" y="10035"/>
                    <a:pt x="18689" y="10297"/>
                  </a:cubicBezTo>
                  <a:cubicBezTo>
                    <a:pt x="9166" y="10559"/>
                    <a:pt x="12679" y="20997"/>
                    <a:pt x="5301" y="22126"/>
                  </a:cubicBezTo>
                  <a:cubicBezTo>
                    <a:pt x="-2071" y="23250"/>
                    <a:pt x="-1288" y="25776"/>
                    <a:pt x="4790" y="27878"/>
                  </a:cubicBezTo>
                  <a:cubicBezTo>
                    <a:pt x="10874" y="29979"/>
                    <a:pt x="11930" y="28873"/>
                    <a:pt x="13632" y="31085"/>
                  </a:cubicBezTo>
                  <a:cubicBezTo>
                    <a:pt x="15341" y="33303"/>
                    <a:pt x="17969" y="35212"/>
                    <a:pt x="21646" y="36691"/>
                  </a:cubicBezTo>
                  <a:cubicBezTo>
                    <a:pt x="25330" y="38164"/>
                    <a:pt x="28826" y="40079"/>
                    <a:pt x="30381" y="42576"/>
                  </a:cubicBezTo>
                  <a:cubicBezTo>
                    <a:pt x="31931" y="45074"/>
                    <a:pt x="37867" y="56658"/>
                    <a:pt x="41818" y="60459"/>
                  </a:cubicBezTo>
                  <a:cubicBezTo>
                    <a:pt x="45768" y="64255"/>
                    <a:pt x="46920" y="65908"/>
                    <a:pt x="46920" y="65908"/>
                  </a:cubicBezTo>
                  <a:cubicBezTo>
                    <a:pt x="46920" y="65908"/>
                    <a:pt x="44644" y="70443"/>
                    <a:pt x="45257" y="76648"/>
                  </a:cubicBezTo>
                  <a:cubicBezTo>
                    <a:pt x="45876" y="82854"/>
                    <a:pt x="46171" y="85700"/>
                    <a:pt x="46188" y="86219"/>
                  </a:cubicBezTo>
                  <a:cubicBezTo>
                    <a:pt x="46216" y="86742"/>
                    <a:pt x="44621" y="88489"/>
                    <a:pt x="44474" y="94042"/>
                  </a:cubicBezTo>
                  <a:cubicBezTo>
                    <a:pt x="44321" y="99602"/>
                    <a:pt x="44655" y="110808"/>
                    <a:pt x="44644" y="113526"/>
                  </a:cubicBezTo>
                  <a:cubicBezTo>
                    <a:pt x="44633" y="116245"/>
                    <a:pt x="44218" y="118119"/>
                    <a:pt x="44111" y="118760"/>
                  </a:cubicBezTo>
                  <a:cubicBezTo>
                    <a:pt x="44008" y="119400"/>
                    <a:pt x="47675" y="116961"/>
                    <a:pt x="48191" y="116483"/>
                  </a:cubicBezTo>
                  <a:cubicBezTo>
                    <a:pt x="48708" y="116006"/>
                    <a:pt x="48566" y="118166"/>
                    <a:pt x="49763" y="119499"/>
                  </a:cubicBezTo>
                  <a:cubicBezTo>
                    <a:pt x="50961" y="120832"/>
                    <a:pt x="51892" y="119161"/>
                    <a:pt x="52562" y="118410"/>
                  </a:cubicBezTo>
                  <a:cubicBezTo>
                    <a:pt x="53226" y="117654"/>
                    <a:pt x="54213" y="119586"/>
                    <a:pt x="55297" y="118317"/>
                  </a:cubicBezTo>
                  <a:cubicBezTo>
                    <a:pt x="56376" y="117042"/>
                    <a:pt x="56875" y="115366"/>
                    <a:pt x="56875" y="115366"/>
                  </a:cubicBezTo>
                  <a:cubicBezTo>
                    <a:pt x="56875" y="115366"/>
                    <a:pt x="56779" y="118567"/>
                    <a:pt x="58833" y="117351"/>
                  </a:cubicBezTo>
                  <a:cubicBezTo>
                    <a:pt x="60888" y="116128"/>
                    <a:pt x="61563" y="114015"/>
                    <a:pt x="61767" y="113421"/>
                  </a:cubicBezTo>
                  <a:cubicBezTo>
                    <a:pt x="61972" y="112822"/>
                    <a:pt x="63294" y="115395"/>
                    <a:pt x="64378" y="114126"/>
                  </a:cubicBezTo>
                  <a:cubicBezTo>
                    <a:pt x="65457" y="112857"/>
                    <a:pt x="65922" y="110662"/>
                    <a:pt x="65922" y="110662"/>
                  </a:cubicBezTo>
                  <a:cubicBezTo>
                    <a:pt x="65922" y="110662"/>
                    <a:pt x="66524" y="113625"/>
                    <a:pt x="67863" y="112123"/>
                  </a:cubicBezTo>
                  <a:cubicBezTo>
                    <a:pt x="69203" y="110616"/>
                    <a:pt x="69254" y="110295"/>
                    <a:pt x="69566" y="109061"/>
                  </a:cubicBezTo>
                  <a:cubicBezTo>
                    <a:pt x="69878" y="107821"/>
                    <a:pt x="70621" y="107949"/>
                    <a:pt x="71030" y="107431"/>
                  </a:cubicBezTo>
                  <a:cubicBezTo>
                    <a:pt x="71444" y="106919"/>
                    <a:pt x="71706" y="105324"/>
                    <a:pt x="71711" y="104643"/>
                  </a:cubicBezTo>
                  <a:cubicBezTo>
                    <a:pt x="71711" y="103962"/>
                    <a:pt x="73153" y="102495"/>
                    <a:pt x="72977" y="101575"/>
                  </a:cubicBezTo>
                  <a:cubicBezTo>
                    <a:pt x="72801" y="100655"/>
                    <a:pt x="72597" y="99887"/>
                    <a:pt x="73499" y="99741"/>
                  </a:cubicBezTo>
                  <a:cubicBezTo>
                    <a:pt x="74390" y="99590"/>
                    <a:pt x="75088" y="98676"/>
                    <a:pt x="74759" y="97349"/>
                  </a:cubicBezTo>
                  <a:cubicBezTo>
                    <a:pt x="74435" y="96027"/>
                    <a:pt x="74668" y="95271"/>
                    <a:pt x="75026" y="94397"/>
                  </a:cubicBezTo>
                  <a:cubicBezTo>
                    <a:pt x="75389" y="93518"/>
                    <a:pt x="74759" y="92075"/>
                    <a:pt x="74453" y="91947"/>
                  </a:cubicBezTo>
                  <a:cubicBezTo>
                    <a:pt x="74140" y="91824"/>
                    <a:pt x="74787" y="90550"/>
                    <a:pt x="76121" y="89729"/>
                  </a:cubicBezTo>
                  <a:cubicBezTo>
                    <a:pt x="77455" y="88896"/>
                    <a:pt x="77455" y="88896"/>
                    <a:pt x="77716" y="87982"/>
                  </a:cubicBezTo>
                  <a:cubicBezTo>
                    <a:pt x="77977" y="87063"/>
                    <a:pt x="77597" y="86742"/>
                    <a:pt x="78289" y="85829"/>
                  </a:cubicBezTo>
                  <a:cubicBezTo>
                    <a:pt x="78982" y="84915"/>
                    <a:pt x="78624" y="85788"/>
                    <a:pt x="79038" y="83913"/>
                  </a:cubicBezTo>
                  <a:cubicBezTo>
                    <a:pt x="79458" y="82039"/>
                    <a:pt x="80049" y="81084"/>
                    <a:pt x="80049" y="81084"/>
                  </a:cubicBezTo>
                  <a:cubicBezTo>
                    <a:pt x="80049" y="81084"/>
                    <a:pt x="83318" y="82400"/>
                    <a:pt x="86161" y="81666"/>
                  </a:cubicBezTo>
                  <a:cubicBezTo>
                    <a:pt x="89011" y="80939"/>
                    <a:pt x="89164" y="79978"/>
                    <a:pt x="90339" y="80793"/>
                  </a:cubicBezTo>
                  <a:cubicBezTo>
                    <a:pt x="91513" y="81602"/>
                    <a:pt x="92257" y="80368"/>
                    <a:pt x="100186" y="82528"/>
                  </a:cubicBezTo>
                  <a:cubicBezTo>
                    <a:pt x="108109" y="84688"/>
                    <a:pt x="108171" y="83011"/>
                    <a:pt x="110362" y="84234"/>
                  </a:cubicBezTo>
                  <a:cubicBezTo>
                    <a:pt x="112559" y="85456"/>
                    <a:pt x="112457" y="85415"/>
                    <a:pt x="114806" y="87039"/>
                  </a:cubicBezTo>
                  <a:cubicBezTo>
                    <a:pt x="117156" y="88664"/>
                    <a:pt x="117054" y="87942"/>
                    <a:pt x="118791" y="89321"/>
                  </a:cubicBezTo>
                  <a:cubicBezTo>
                    <a:pt x="120522" y="90695"/>
                    <a:pt x="120323" y="89257"/>
                    <a:pt x="118666" y="87394"/>
                  </a:cubicBezTo>
                  <a:cubicBezTo>
                    <a:pt x="117008" y="85543"/>
                    <a:pt x="115924" y="83570"/>
                    <a:pt x="114670" y="82557"/>
                  </a:cubicBezTo>
                  <a:cubicBezTo>
                    <a:pt x="113421" y="81544"/>
                    <a:pt x="110288" y="78750"/>
                    <a:pt x="109903" y="78430"/>
                  </a:cubicBezTo>
                  <a:cubicBezTo>
                    <a:pt x="109522" y="78104"/>
                    <a:pt x="112076" y="78453"/>
                    <a:pt x="112076" y="78453"/>
                  </a:cubicBezTo>
                  <a:cubicBezTo>
                    <a:pt x="112076" y="78453"/>
                    <a:pt x="110527" y="75956"/>
                    <a:pt x="109477" y="75705"/>
                  </a:cubicBezTo>
                  <a:cubicBezTo>
                    <a:pt x="108433" y="75449"/>
                    <a:pt x="106440" y="73633"/>
                    <a:pt x="106003" y="73627"/>
                  </a:cubicBezTo>
                  <a:cubicBezTo>
                    <a:pt x="105572" y="73627"/>
                    <a:pt x="107309" y="73639"/>
                    <a:pt x="107797" y="73330"/>
                  </a:cubicBezTo>
                  <a:cubicBezTo>
                    <a:pt x="108285" y="73016"/>
                    <a:pt x="109182" y="72859"/>
                    <a:pt x="107394" y="71805"/>
                  </a:cubicBezTo>
                  <a:cubicBezTo>
                    <a:pt x="105612" y="70746"/>
                    <a:pt x="103671" y="68603"/>
                    <a:pt x="101452" y="68225"/>
                  </a:cubicBezTo>
                  <a:cubicBezTo>
                    <a:pt x="99221" y="67841"/>
                    <a:pt x="97036" y="64575"/>
                    <a:pt x="94771" y="61792"/>
                  </a:cubicBezTo>
                  <a:cubicBezTo>
                    <a:pt x="92501" y="59010"/>
                    <a:pt x="91996" y="57444"/>
                    <a:pt x="89448" y="55057"/>
                  </a:cubicBezTo>
                  <a:cubicBezTo>
                    <a:pt x="86899" y="52676"/>
                    <a:pt x="85117" y="50255"/>
                    <a:pt x="83278" y="48834"/>
                  </a:cubicBezTo>
                  <a:cubicBezTo>
                    <a:pt x="81445" y="47420"/>
                    <a:pt x="80349" y="46127"/>
                    <a:pt x="79691" y="44841"/>
                  </a:cubicBezTo>
                  <a:cubicBezTo>
                    <a:pt x="79027" y="43554"/>
                    <a:pt x="79163" y="41395"/>
                    <a:pt x="78074" y="39427"/>
                  </a:cubicBezTo>
                  <a:cubicBezTo>
                    <a:pt x="76984" y="37454"/>
                    <a:pt x="75610" y="33839"/>
                    <a:pt x="74106" y="32383"/>
                  </a:cubicBezTo>
                  <a:cubicBezTo>
                    <a:pt x="72602" y="30928"/>
                    <a:pt x="70593" y="29269"/>
                    <a:pt x="69594" y="28693"/>
                  </a:cubicBezTo>
                  <a:cubicBezTo>
                    <a:pt x="68601" y="28128"/>
                    <a:pt x="67857" y="27319"/>
                    <a:pt x="67477" y="26999"/>
                  </a:cubicBezTo>
                  <a:cubicBezTo>
                    <a:pt x="67091" y="26673"/>
                    <a:pt x="67965" y="26003"/>
                    <a:pt x="66768" y="24664"/>
                  </a:cubicBezTo>
                  <a:cubicBezTo>
                    <a:pt x="65570" y="23337"/>
                    <a:pt x="64526" y="21725"/>
                    <a:pt x="63714" y="21393"/>
                  </a:cubicBezTo>
                  <a:cubicBezTo>
                    <a:pt x="62891" y="21067"/>
                    <a:pt x="63606" y="15397"/>
                    <a:pt x="57817" y="17498"/>
                  </a:cubicBezTo>
                  <a:cubicBezTo>
                    <a:pt x="57522" y="13971"/>
                    <a:pt x="57585" y="11613"/>
                    <a:pt x="53606" y="13936"/>
                  </a:cubicBezTo>
                  <a:cubicBezTo>
                    <a:pt x="52499" y="10082"/>
                    <a:pt x="52562" y="7043"/>
                    <a:pt x="49014" y="10728"/>
                  </a:cubicBezTo>
                  <a:cubicBezTo>
                    <a:pt x="45995" y="5256"/>
                    <a:pt x="44116" y="75"/>
                    <a:pt x="42045" y="6735"/>
                  </a:cubicBezTo>
                  <a:cubicBezTo>
                    <a:pt x="40297" y="2118"/>
                    <a:pt x="38072" y="-4907"/>
                    <a:pt x="37521" y="5087"/>
                  </a:cubicBezTo>
                  <a:cubicBezTo>
                    <a:pt x="36965" y="15082"/>
                    <a:pt x="37169" y="21806"/>
                    <a:pt x="37169" y="21806"/>
                  </a:cubicBezTo>
                  <a:close/>
                </a:path>
              </a:pathLst>
            </a:custGeom>
            <a:solidFill>
              <a:srgbClr val="3E6E8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1C1C1C"/>
                </a:buClr>
                <a:buSzPts val="700"/>
                <a:buFont typeface="Gill Sans"/>
                <a:buNone/>
              </a:pPr>
              <a:endParaRPr sz="700" b="0" i="0" u="none" strike="noStrike" cap="none">
                <a:solidFill>
                  <a:srgbClr val="1C1C1C"/>
                </a:solidFill>
                <a:latin typeface="Gill Sans"/>
                <a:ea typeface="Gill Sans"/>
                <a:cs typeface="Gill Sans"/>
                <a:sym typeface="Gill Sans"/>
              </a:endParaRPr>
            </a:p>
          </p:txBody>
        </p:sp>
        <p:sp>
          <p:nvSpPr>
            <p:cNvPr id="1293" name="Google Shape;1293;p144"/>
            <p:cNvSpPr/>
            <p:nvPr/>
          </p:nvSpPr>
          <p:spPr>
            <a:xfrm flipH="1">
              <a:off x="1057036" y="-1"/>
              <a:ext cx="257100" cy="241500"/>
            </a:xfrm>
            <a:custGeom>
              <a:avLst/>
              <a:gdLst/>
              <a:ahLst/>
              <a:cxnLst/>
              <a:rect l="l" t="t" r="r" b="b"/>
              <a:pathLst>
                <a:path w="120000" h="120000" extrusionOk="0">
                  <a:moveTo>
                    <a:pt x="44777" y="78050"/>
                  </a:moveTo>
                  <a:cubicBezTo>
                    <a:pt x="43812" y="78213"/>
                    <a:pt x="40922" y="79722"/>
                    <a:pt x="39946" y="79147"/>
                  </a:cubicBezTo>
                  <a:cubicBezTo>
                    <a:pt x="38975" y="78568"/>
                    <a:pt x="37992" y="77549"/>
                    <a:pt x="36877" y="77121"/>
                  </a:cubicBezTo>
                  <a:cubicBezTo>
                    <a:pt x="35767" y="76693"/>
                    <a:pt x="33640" y="72149"/>
                    <a:pt x="26156" y="71806"/>
                  </a:cubicBezTo>
                  <a:cubicBezTo>
                    <a:pt x="18684" y="71457"/>
                    <a:pt x="15222" y="71795"/>
                    <a:pt x="12506" y="76541"/>
                  </a:cubicBezTo>
                  <a:cubicBezTo>
                    <a:pt x="9790" y="81293"/>
                    <a:pt x="6894" y="82064"/>
                    <a:pt x="4137" y="83134"/>
                  </a:cubicBezTo>
                  <a:cubicBezTo>
                    <a:pt x="1381" y="84198"/>
                    <a:pt x="-4409" y="86337"/>
                    <a:pt x="5837" y="86500"/>
                  </a:cubicBezTo>
                  <a:cubicBezTo>
                    <a:pt x="16083" y="86669"/>
                    <a:pt x="16499" y="86810"/>
                    <a:pt x="17886" y="86940"/>
                  </a:cubicBezTo>
                  <a:cubicBezTo>
                    <a:pt x="19273" y="87069"/>
                    <a:pt x="22602" y="87762"/>
                    <a:pt x="23983" y="88037"/>
                  </a:cubicBezTo>
                  <a:cubicBezTo>
                    <a:pt x="25376" y="88319"/>
                    <a:pt x="28017" y="89315"/>
                    <a:pt x="29826" y="90030"/>
                  </a:cubicBezTo>
                  <a:cubicBezTo>
                    <a:pt x="31635" y="90745"/>
                    <a:pt x="32739" y="90582"/>
                    <a:pt x="33854" y="91156"/>
                  </a:cubicBezTo>
                  <a:cubicBezTo>
                    <a:pt x="34964" y="91731"/>
                    <a:pt x="37056" y="92739"/>
                    <a:pt x="39425" y="94473"/>
                  </a:cubicBezTo>
                  <a:cubicBezTo>
                    <a:pt x="41801" y="96212"/>
                    <a:pt x="43748" y="97220"/>
                    <a:pt x="45696" y="98082"/>
                  </a:cubicBezTo>
                  <a:cubicBezTo>
                    <a:pt x="47643" y="98943"/>
                    <a:pt x="50152" y="100086"/>
                    <a:pt x="52099" y="101240"/>
                  </a:cubicBezTo>
                  <a:cubicBezTo>
                    <a:pt x="54053" y="102394"/>
                    <a:pt x="59341" y="104832"/>
                    <a:pt x="61837" y="105536"/>
                  </a:cubicBezTo>
                  <a:cubicBezTo>
                    <a:pt x="64340" y="106245"/>
                    <a:pt x="71425" y="108514"/>
                    <a:pt x="73783" y="108925"/>
                  </a:cubicBezTo>
                  <a:cubicBezTo>
                    <a:pt x="76141" y="109336"/>
                    <a:pt x="81677" y="109263"/>
                    <a:pt x="83336" y="109246"/>
                  </a:cubicBezTo>
                  <a:cubicBezTo>
                    <a:pt x="84995" y="109223"/>
                    <a:pt x="91918" y="108993"/>
                    <a:pt x="91918" y="108993"/>
                  </a:cubicBezTo>
                  <a:cubicBezTo>
                    <a:pt x="91918" y="108993"/>
                    <a:pt x="93068" y="112658"/>
                    <a:pt x="96391" y="112765"/>
                  </a:cubicBezTo>
                  <a:cubicBezTo>
                    <a:pt x="99714" y="112866"/>
                    <a:pt x="106938" y="114989"/>
                    <a:pt x="109574" y="115692"/>
                  </a:cubicBezTo>
                  <a:cubicBezTo>
                    <a:pt x="112209" y="116396"/>
                    <a:pt x="113186" y="116678"/>
                    <a:pt x="114434" y="117100"/>
                  </a:cubicBezTo>
                  <a:cubicBezTo>
                    <a:pt x="115688" y="117528"/>
                    <a:pt x="115128" y="117094"/>
                    <a:pt x="116798" y="118102"/>
                  </a:cubicBezTo>
                  <a:cubicBezTo>
                    <a:pt x="118468" y="119116"/>
                    <a:pt x="119034" y="119842"/>
                    <a:pt x="119728" y="119983"/>
                  </a:cubicBezTo>
                  <a:cubicBezTo>
                    <a:pt x="120421" y="120123"/>
                    <a:pt x="119583" y="119397"/>
                    <a:pt x="119294" y="118220"/>
                  </a:cubicBezTo>
                  <a:cubicBezTo>
                    <a:pt x="119005" y="117044"/>
                    <a:pt x="118722" y="116610"/>
                    <a:pt x="118017" y="115585"/>
                  </a:cubicBezTo>
                  <a:cubicBezTo>
                    <a:pt x="117312" y="114561"/>
                    <a:pt x="116052" y="113547"/>
                    <a:pt x="117023" y="113683"/>
                  </a:cubicBezTo>
                  <a:cubicBezTo>
                    <a:pt x="117994" y="113812"/>
                    <a:pt x="119109" y="114246"/>
                    <a:pt x="117711" y="112934"/>
                  </a:cubicBezTo>
                  <a:cubicBezTo>
                    <a:pt x="116312" y="111628"/>
                    <a:pt x="115474" y="111340"/>
                    <a:pt x="114775" y="110614"/>
                  </a:cubicBezTo>
                  <a:cubicBezTo>
                    <a:pt x="114076" y="109888"/>
                    <a:pt x="115607" y="110603"/>
                    <a:pt x="115318" y="109865"/>
                  </a:cubicBezTo>
                  <a:cubicBezTo>
                    <a:pt x="115035" y="109139"/>
                    <a:pt x="113365" y="108424"/>
                    <a:pt x="112666" y="107692"/>
                  </a:cubicBezTo>
                  <a:cubicBezTo>
                    <a:pt x="111966" y="106971"/>
                    <a:pt x="111273" y="106532"/>
                    <a:pt x="111273" y="106532"/>
                  </a:cubicBezTo>
                  <a:cubicBezTo>
                    <a:pt x="111273" y="106532"/>
                    <a:pt x="114740" y="107078"/>
                    <a:pt x="115428" y="107067"/>
                  </a:cubicBezTo>
                  <a:cubicBezTo>
                    <a:pt x="116122" y="107056"/>
                    <a:pt x="114868" y="106341"/>
                    <a:pt x="113336" y="105327"/>
                  </a:cubicBezTo>
                  <a:cubicBezTo>
                    <a:pt x="111799" y="104314"/>
                    <a:pt x="110683" y="103593"/>
                    <a:pt x="109707" y="103013"/>
                  </a:cubicBezTo>
                  <a:cubicBezTo>
                    <a:pt x="108730" y="102439"/>
                    <a:pt x="106644" y="101431"/>
                    <a:pt x="106644" y="101431"/>
                  </a:cubicBezTo>
                  <a:lnTo>
                    <a:pt x="105390" y="100418"/>
                  </a:lnTo>
                  <a:cubicBezTo>
                    <a:pt x="105390" y="100418"/>
                    <a:pt x="112290" y="98858"/>
                    <a:pt x="104257" y="98222"/>
                  </a:cubicBezTo>
                  <a:cubicBezTo>
                    <a:pt x="101309" y="94720"/>
                    <a:pt x="100471" y="94439"/>
                    <a:pt x="98524" y="92986"/>
                  </a:cubicBezTo>
                  <a:cubicBezTo>
                    <a:pt x="96565" y="91545"/>
                    <a:pt x="93219" y="89079"/>
                    <a:pt x="93219" y="89079"/>
                  </a:cubicBezTo>
                  <a:cubicBezTo>
                    <a:pt x="93219" y="89079"/>
                    <a:pt x="93351" y="89073"/>
                    <a:pt x="95287" y="88904"/>
                  </a:cubicBezTo>
                  <a:cubicBezTo>
                    <a:pt x="97224" y="88730"/>
                    <a:pt x="97778" y="88724"/>
                    <a:pt x="98189" y="88274"/>
                  </a:cubicBezTo>
                  <a:cubicBezTo>
                    <a:pt x="98605" y="87829"/>
                    <a:pt x="98460" y="87829"/>
                    <a:pt x="97218" y="87705"/>
                  </a:cubicBezTo>
                  <a:cubicBezTo>
                    <a:pt x="95969" y="87564"/>
                    <a:pt x="93889" y="87446"/>
                    <a:pt x="93889" y="87446"/>
                  </a:cubicBezTo>
                  <a:cubicBezTo>
                    <a:pt x="93889" y="87446"/>
                    <a:pt x="92779" y="87317"/>
                    <a:pt x="93744" y="86714"/>
                  </a:cubicBezTo>
                  <a:cubicBezTo>
                    <a:pt x="94710" y="86106"/>
                    <a:pt x="94981" y="85667"/>
                    <a:pt x="95941" y="85065"/>
                  </a:cubicBezTo>
                  <a:cubicBezTo>
                    <a:pt x="96900" y="84462"/>
                    <a:pt x="97455" y="84158"/>
                    <a:pt x="97310" y="83719"/>
                  </a:cubicBezTo>
                  <a:cubicBezTo>
                    <a:pt x="97166" y="83280"/>
                    <a:pt x="95923" y="83443"/>
                    <a:pt x="95640" y="83004"/>
                  </a:cubicBezTo>
                  <a:cubicBezTo>
                    <a:pt x="95357" y="82565"/>
                    <a:pt x="95091" y="83308"/>
                    <a:pt x="95357" y="82565"/>
                  </a:cubicBezTo>
                  <a:cubicBezTo>
                    <a:pt x="95628" y="81827"/>
                    <a:pt x="96305" y="80639"/>
                    <a:pt x="96305" y="80639"/>
                  </a:cubicBezTo>
                  <a:cubicBezTo>
                    <a:pt x="96305" y="80639"/>
                    <a:pt x="96154" y="79457"/>
                    <a:pt x="96570" y="79457"/>
                  </a:cubicBezTo>
                  <a:cubicBezTo>
                    <a:pt x="96987" y="79452"/>
                    <a:pt x="97958" y="79587"/>
                    <a:pt x="97958" y="79587"/>
                  </a:cubicBezTo>
                  <a:lnTo>
                    <a:pt x="97946" y="78551"/>
                  </a:lnTo>
                  <a:cubicBezTo>
                    <a:pt x="97946" y="78551"/>
                    <a:pt x="98223" y="78843"/>
                    <a:pt x="99188" y="78393"/>
                  </a:cubicBezTo>
                  <a:cubicBezTo>
                    <a:pt x="100154" y="77937"/>
                    <a:pt x="100570" y="78078"/>
                    <a:pt x="100148" y="77346"/>
                  </a:cubicBezTo>
                  <a:cubicBezTo>
                    <a:pt x="99720" y="76614"/>
                    <a:pt x="99443" y="76620"/>
                    <a:pt x="99027" y="76180"/>
                  </a:cubicBezTo>
                  <a:cubicBezTo>
                    <a:pt x="98605" y="75741"/>
                    <a:pt x="96305" y="74672"/>
                    <a:pt x="99495" y="74480"/>
                  </a:cubicBezTo>
                  <a:cubicBezTo>
                    <a:pt x="102673" y="74294"/>
                    <a:pt x="103084" y="74142"/>
                    <a:pt x="103430" y="73698"/>
                  </a:cubicBezTo>
                  <a:cubicBezTo>
                    <a:pt x="103766" y="73247"/>
                    <a:pt x="104465" y="73827"/>
                    <a:pt x="105355" y="72859"/>
                  </a:cubicBezTo>
                  <a:cubicBezTo>
                    <a:pt x="106245" y="71890"/>
                    <a:pt x="105690" y="72115"/>
                    <a:pt x="107002" y="71513"/>
                  </a:cubicBezTo>
                  <a:cubicBezTo>
                    <a:pt x="108308" y="70905"/>
                    <a:pt x="108516" y="70612"/>
                    <a:pt x="108921" y="69942"/>
                  </a:cubicBezTo>
                  <a:cubicBezTo>
                    <a:pt x="109331" y="69272"/>
                    <a:pt x="108638" y="69058"/>
                    <a:pt x="108221" y="69137"/>
                  </a:cubicBezTo>
                  <a:cubicBezTo>
                    <a:pt x="107805" y="69216"/>
                    <a:pt x="105661" y="69098"/>
                    <a:pt x="105661" y="69098"/>
                  </a:cubicBezTo>
                  <a:cubicBezTo>
                    <a:pt x="105661" y="69098"/>
                    <a:pt x="108077" y="68698"/>
                    <a:pt x="109048" y="68540"/>
                  </a:cubicBezTo>
                  <a:cubicBezTo>
                    <a:pt x="110013" y="68377"/>
                    <a:pt x="111383" y="67257"/>
                    <a:pt x="111516" y="66739"/>
                  </a:cubicBezTo>
                  <a:cubicBezTo>
                    <a:pt x="111649" y="66226"/>
                    <a:pt x="111706" y="65483"/>
                    <a:pt x="111776" y="65258"/>
                  </a:cubicBezTo>
                  <a:cubicBezTo>
                    <a:pt x="111845" y="65038"/>
                    <a:pt x="110117" y="65354"/>
                    <a:pt x="110117" y="65354"/>
                  </a:cubicBezTo>
                  <a:cubicBezTo>
                    <a:pt x="110117" y="65354"/>
                    <a:pt x="112319" y="64442"/>
                    <a:pt x="113284" y="63620"/>
                  </a:cubicBezTo>
                  <a:cubicBezTo>
                    <a:pt x="114238" y="62798"/>
                    <a:pt x="114301" y="62212"/>
                    <a:pt x="114434" y="61841"/>
                  </a:cubicBezTo>
                  <a:cubicBezTo>
                    <a:pt x="114573" y="61469"/>
                    <a:pt x="112914" y="61565"/>
                    <a:pt x="112151" y="61942"/>
                  </a:cubicBezTo>
                  <a:cubicBezTo>
                    <a:pt x="111400" y="62319"/>
                    <a:pt x="109597" y="62488"/>
                    <a:pt x="109597" y="62488"/>
                  </a:cubicBezTo>
                  <a:cubicBezTo>
                    <a:pt x="109597" y="62488"/>
                    <a:pt x="110493" y="61745"/>
                    <a:pt x="111937" y="60990"/>
                  </a:cubicBezTo>
                  <a:cubicBezTo>
                    <a:pt x="113382" y="60230"/>
                    <a:pt x="114688" y="59549"/>
                    <a:pt x="115370" y="58660"/>
                  </a:cubicBezTo>
                  <a:cubicBezTo>
                    <a:pt x="116052" y="57764"/>
                    <a:pt x="116185" y="57032"/>
                    <a:pt x="116387" y="56802"/>
                  </a:cubicBezTo>
                  <a:cubicBezTo>
                    <a:pt x="116596" y="56582"/>
                    <a:pt x="114868" y="57190"/>
                    <a:pt x="114249" y="57567"/>
                  </a:cubicBezTo>
                  <a:cubicBezTo>
                    <a:pt x="113631" y="57939"/>
                    <a:pt x="112943" y="58029"/>
                    <a:pt x="112319" y="58333"/>
                  </a:cubicBezTo>
                  <a:cubicBezTo>
                    <a:pt x="111701" y="58631"/>
                    <a:pt x="113007" y="57365"/>
                    <a:pt x="113897" y="56537"/>
                  </a:cubicBezTo>
                  <a:cubicBezTo>
                    <a:pt x="114787" y="55715"/>
                    <a:pt x="114238" y="56019"/>
                    <a:pt x="115469" y="54679"/>
                  </a:cubicBezTo>
                  <a:cubicBezTo>
                    <a:pt x="116694" y="53333"/>
                    <a:pt x="116353" y="53559"/>
                    <a:pt x="117104" y="52815"/>
                  </a:cubicBezTo>
                  <a:cubicBezTo>
                    <a:pt x="117855" y="52067"/>
                    <a:pt x="115792" y="53058"/>
                    <a:pt x="114758" y="53728"/>
                  </a:cubicBezTo>
                  <a:cubicBezTo>
                    <a:pt x="113735" y="54409"/>
                    <a:pt x="111533" y="55833"/>
                    <a:pt x="111053" y="56132"/>
                  </a:cubicBezTo>
                  <a:cubicBezTo>
                    <a:pt x="110568" y="56436"/>
                    <a:pt x="109811" y="56886"/>
                    <a:pt x="111383" y="54949"/>
                  </a:cubicBezTo>
                  <a:cubicBezTo>
                    <a:pt x="112955" y="53013"/>
                    <a:pt x="114186" y="51380"/>
                    <a:pt x="114659" y="50783"/>
                  </a:cubicBezTo>
                  <a:cubicBezTo>
                    <a:pt x="115139" y="50192"/>
                    <a:pt x="115890" y="49370"/>
                    <a:pt x="116364" y="48694"/>
                  </a:cubicBezTo>
                  <a:cubicBezTo>
                    <a:pt x="116844" y="48024"/>
                    <a:pt x="111082" y="52596"/>
                    <a:pt x="110394" y="53052"/>
                  </a:cubicBezTo>
                  <a:cubicBezTo>
                    <a:pt x="109707" y="53502"/>
                    <a:pt x="108811" y="54026"/>
                    <a:pt x="108539" y="54324"/>
                  </a:cubicBezTo>
                  <a:cubicBezTo>
                    <a:pt x="108268" y="54628"/>
                    <a:pt x="107435" y="54634"/>
                    <a:pt x="108250" y="53587"/>
                  </a:cubicBezTo>
                  <a:cubicBezTo>
                    <a:pt x="109071" y="52545"/>
                    <a:pt x="110441" y="51126"/>
                    <a:pt x="111464" y="49567"/>
                  </a:cubicBezTo>
                  <a:cubicBezTo>
                    <a:pt x="112481" y="48013"/>
                    <a:pt x="112348" y="48159"/>
                    <a:pt x="113018" y="46532"/>
                  </a:cubicBezTo>
                  <a:cubicBezTo>
                    <a:pt x="113694" y="44900"/>
                    <a:pt x="113827" y="44314"/>
                    <a:pt x="113827" y="44314"/>
                  </a:cubicBezTo>
                  <a:cubicBezTo>
                    <a:pt x="113827" y="44314"/>
                    <a:pt x="112458" y="45648"/>
                    <a:pt x="111845" y="46617"/>
                  </a:cubicBezTo>
                  <a:cubicBezTo>
                    <a:pt x="111232" y="47579"/>
                    <a:pt x="110140" y="48779"/>
                    <a:pt x="109799" y="49370"/>
                  </a:cubicBezTo>
                  <a:cubicBezTo>
                    <a:pt x="109458" y="49967"/>
                    <a:pt x="108909" y="50417"/>
                    <a:pt x="109655" y="48858"/>
                  </a:cubicBezTo>
                  <a:cubicBezTo>
                    <a:pt x="110400" y="47304"/>
                    <a:pt x="110672" y="47005"/>
                    <a:pt x="111076" y="45890"/>
                  </a:cubicBezTo>
                  <a:cubicBezTo>
                    <a:pt x="111475" y="44781"/>
                    <a:pt x="111406" y="44489"/>
                    <a:pt x="111741" y="43453"/>
                  </a:cubicBezTo>
                  <a:cubicBezTo>
                    <a:pt x="112076" y="42417"/>
                    <a:pt x="109961" y="45463"/>
                    <a:pt x="109354" y="46651"/>
                  </a:cubicBezTo>
                  <a:cubicBezTo>
                    <a:pt x="108742" y="47838"/>
                    <a:pt x="106904" y="50440"/>
                    <a:pt x="105881" y="51628"/>
                  </a:cubicBezTo>
                  <a:cubicBezTo>
                    <a:pt x="104852" y="52827"/>
                    <a:pt x="101702" y="55664"/>
                    <a:pt x="100674" y="56638"/>
                  </a:cubicBezTo>
                  <a:cubicBezTo>
                    <a:pt x="99651" y="57607"/>
                    <a:pt x="97455" y="59622"/>
                    <a:pt x="96287" y="60523"/>
                  </a:cubicBezTo>
                  <a:cubicBezTo>
                    <a:pt x="95120" y="61424"/>
                    <a:pt x="94438" y="61874"/>
                    <a:pt x="93675" y="62252"/>
                  </a:cubicBezTo>
                  <a:cubicBezTo>
                    <a:pt x="92918" y="62629"/>
                    <a:pt x="92641" y="62263"/>
                    <a:pt x="92641" y="62263"/>
                  </a:cubicBezTo>
                  <a:lnTo>
                    <a:pt x="92490" y="61379"/>
                  </a:lnTo>
                  <a:cubicBezTo>
                    <a:pt x="92490" y="61379"/>
                    <a:pt x="92976" y="61525"/>
                    <a:pt x="93323" y="61446"/>
                  </a:cubicBezTo>
                  <a:cubicBezTo>
                    <a:pt x="93664" y="61362"/>
                    <a:pt x="94288" y="61283"/>
                    <a:pt x="94421" y="60326"/>
                  </a:cubicBezTo>
                  <a:cubicBezTo>
                    <a:pt x="94542" y="59363"/>
                    <a:pt x="94478" y="59223"/>
                    <a:pt x="94328" y="58631"/>
                  </a:cubicBezTo>
                  <a:cubicBezTo>
                    <a:pt x="94184" y="58046"/>
                    <a:pt x="93970" y="57534"/>
                    <a:pt x="93762" y="57168"/>
                  </a:cubicBezTo>
                  <a:cubicBezTo>
                    <a:pt x="93548" y="56796"/>
                    <a:pt x="93057" y="56070"/>
                    <a:pt x="93057" y="56070"/>
                  </a:cubicBezTo>
                  <a:cubicBezTo>
                    <a:pt x="93057" y="56070"/>
                    <a:pt x="94097" y="56424"/>
                    <a:pt x="94363" y="55388"/>
                  </a:cubicBezTo>
                  <a:cubicBezTo>
                    <a:pt x="94629" y="54358"/>
                    <a:pt x="94484" y="53987"/>
                    <a:pt x="94334" y="53181"/>
                  </a:cubicBezTo>
                  <a:cubicBezTo>
                    <a:pt x="94189" y="52371"/>
                    <a:pt x="93970" y="51267"/>
                    <a:pt x="94097" y="50451"/>
                  </a:cubicBezTo>
                  <a:cubicBezTo>
                    <a:pt x="94230" y="49646"/>
                    <a:pt x="94218" y="48829"/>
                    <a:pt x="94345" y="48019"/>
                  </a:cubicBezTo>
                  <a:cubicBezTo>
                    <a:pt x="94478" y="47208"/>
                    <a:pt x="94542" y="46842"/>
                    <a:pt x="94051" y="46330"/>
                  </a:cubicBezTo>
                  <a:cubicBezTo>
                    <a:pt x="93560" y="45817"/>
                    <a:pt x="92513" y="45097"/>
                    <a:pt x="92230" y="44731"/>
                  </a:cubicBezTo>
                  <a:cubicBezTo>
                    <a:pt x="91953" y="44365"/>
                    <a:pt x="91814" y="43999"/>
                    <a:pt x="91814" y="43999"/>
                  </a:cubicBezTo>
                  <a:cubicBezTo>
                    <a:pt x="91814" y="43999"/>
                    <a:pt x="92993" y="44207"/>
                    <a:pt x="94634" y="43008"/>
                  </a:cubicBezTo>
                  <a:cubicBezTo>
                    <a:pt x="96287" y="41803"/>
                    <a:pt x="96270" y="40480"/>
                    <a:pt x="96270" y="40480"/>
                  </a:cubicBezTo>
                  <a:cubicBezTo>
                    <a:pt x="96270" y="40480"/>
                    <a:pt x="98611" y="39416"/>
                    <a:pt x="98507" y="36105"/>
                  </a:cubicBezTo>
                  <a:cubicBezTo>
                    <a:pt x="100697" y="33865"/>
                    <a:pt x="100321" y="31511"/>
                    <a:pt x="100321" y="31511"/>
                  </a:cubicBezTo>
                  <a:cubicBezTo>
                    <a:pt x="100321" y="31511"/>
                    <a:pt x="103003" y="29710"/>
                    <a:pt x="102338" y="25814"/>
                  </a:cubicBezTo>
                  <a:cubicBezTo>
                    <a:pt x="104037" y="23286"/>
                    <a:pt x="104650" y="22616"/>
                    <a:pt x="104222" y="21146"/>
                  </a:cubicBezTo>
                  <a:cubicBezTo>
                    <a:pt x="103789" y="19677"/>
                    <a:pt x="102488" y="20583"/>
                    <a:pt x="102488" y="20583"/>
                  </a:cubicBezTo>
                  <a:cubicBezTo>
                    <a:pt x="102488" y="20583"/>
                    <a:pt x="104950" y="18117"/>
                    <a:pt x="105210" y="16642"/>
                  </a:cubicBezTo>
                  <a:cubicBezTo>
                    <a:pt x="105471" y="15167"/>
                    <a:pt x="106216" y="13534"/>
                    <a:pt x="101188" y="16175"/>
                  </a:cubicBezTo>
                  <a:cubicBezTo>
                    <a:pt x="100350" y="15449"/>
                    <a:pt x="101662" y="15139"/>
                    <a:pt x="102748" y="13500"/>
                  </a:cubicBezTo>
                  <a:cubicBezTo>
                    <a:pt x="103841" y="11868"/>
                    <a:pt x="107314" y="6885"/>
                    <a:pt x="102708" y="9818"/>
                  </a:cubicBezTo>
                  <a:cubicBezTo>
                    <a:pt x="98108" y="12746"/>
                    <a:pt x="97958" y="12161"/>
                    <a:pt x="98986" y="10899"/>
                  </a:cubicBezTo>
                  <a:cubicBezTo>
                    <a:pt x="100009" y="9633"/>
                    <a:pt x="103165" y="7307"/>
                    <a:pt x="103783" y="6705"/>
                  </a:cubicBezTo>
                  <a:cubicBezTo>
                    <a:pt x="104401" y="6114"/>
                    <a:pt x="104245" y="4791"/>
                    <a:pt x="101223" y="6378"/>
                  </a:cubicBezTo>
                  <a:cubicBezTo>
                    <a:pt x="98189" y="7960"/>
                    <a:pt x="98385" y="6925"/>
                    <a:pt x="99830" y="5951"/>
                  </a:cubicBezTo>
                  <a:cubicBezTo>
                    <a:pt x="101275" y="4977"/>
                    <a:pt x="105442" y="422"/>
                    <a:pt x="98703" y="4126"/>
                  </a:cubicBezTo>
                  <a:cubicBezTo>
                    <a:pt x="91959" y="7820"/>
                    <a:pt x="95195" y="6153"/>
                    <a:pt x="96628" y="4515"/>
                  </a:cubicBezTo>
                  <a:cubicBezTo>
                    <a:pt x="98062" y="2876"/>
                    <a:pt x="99171" y="2347"/>
                    <a:pt x="99287" y="433"/>
                  </a:cubicBezTo>
                  <a:cubicBezTo>
                    <a:pt x="99402" y="-1486"/>
                    <a:pt x="93086" y="3310"/>
                    <a:pt x="88786" y="8816"/>
                  </a:cubicBezTo>
                  <a:cubicBezTo>
                    <a:pt x="84486" y="14322"/>
                    <a:pt x="80932" y="18123"/>
                    <a:pt x="79840" y="19097"/>
                  </a:cubicBezTo>
                  <a:cubicBezTo>
                    <a:pt x="78742" y="20071"/>
                    <a:pt x="75736" y="23646"/>
                    <a:pt x="75332" y="24682"/>
                  </a:cubicBezTo>
                  <a:cubicBezTo>
                    <a:pt x="74927" y="25718"/>
                    <a:pt x="73968" y="26765"/>
                    <a:pt x="73904" y="26911"/>
                  </a:cubicBezTo>
                  <a:cubicBezTo>
                    <a:pt x="73835" y="27058"/>
                    <a:pt x="74089" y="25436"/>
                    <a:pt x="73199" y="26185"/>
                  </a:cubicBezTo>
                  <a:cubicBezTo>
                    <a:pt x="72309" y="26934"/>
                    <a:pt x="67692" y="28904"/>
                    <a:pt x="64877" y="37046"/>
                  </a:cubicBezTo>
                  <a:cubicBezTo>
                    <a:pt x="62063" y="45187"/>
                    <a:pt x="62184" y="43931"/>
                    <a:pt x="61623" y="49026"/>
                  </a:cubicBezTo>
                  <a:cubicBezTo>
                    <a:pt x="61057" y="54116"/>
                    <a:pt x="59358" y="63276"/>
                    <a:pt x="56572" y="68248"/>
                  </a:cubicBezTo>
                  <a:cubicBezTo>
                    <a:pt x="53793" y="73219"/>
                    <a:pt x="53111" y="74334"/>
                    <a:pt x="51261" y="75685"/>
                  </a:cubicBezTo>
                  <a:cubicBezTo>
                    <a:pt x="49406" y="77031"/>
                    <a:pt x="47060" y="77723"/>
                    <a:pt x="46366" y="77808"/>
                  </a:cubicBezTo>
                  <a:cubicBezTo>
                    <a:pt x="45679" y="77892"/>
                    <a:pt x="44777" y="78050"/>
                    <a:pt x="44777" y="78050"/>
                  </a:cubicBezTo>
                  <a:close/>
                </a:path>
              </a:pathLst>
            </a:custGeom>
            <a:solidFill>
              <a:srgbClr val="3E6E8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1C1C1C"/>
                </a:buClr>
                <a:buSzPts val="700"/>
                <a:buFont typeface="Gill Sans"/>
                <a:buNone/>
              </a:pPr>
              <a:endParaRPr sz="700" b="0" i="0" u="none" strike="noStrike" cap="none">
                <a:solidFill>
                  <a:srgbClr val="1C1C1C"/>
                </a:solidFill>
                <a:latin typeface="Gill Sans"/>
                <a:ea typeface="Gill Sans"/>
                <a:cs typeface="Gill Sans"/>
                <a:sym typeface="Gill Sans"/>
              </a:endParaRPr>
            </a:p>
          </p:txBody>
        </p:sp>
      </p:grpSp>
      <p:pic>
        <p:nvPicPr>
          <p:cNvPr id="1294" name="Google Shape;1294;p144" descr="Picture 8"/>
          <p:cNvPicPr preferRelativeResize="0"/>
          <p:nvPr/>
        </p:nvPicPr>
        <p:blipFill rotWithShape="1">
          <a:blip r:embed="rId3">
            <a:alphaModFix/>
          </a:blip>
          <a:srcRect t="20052" b="20052"/>
          <a:stretch/>
        </p:blipFill>
        <p:spPr>
          <a:xfrm>
            <a:off x="2767412" y="425850"/>
            <a:ext cx="6636881" cy="1680681"/>
          </a:xfrm>
          <a:prstGeom prst="rect">
            <a:avLst/>
          </a:prstGeom>
          <a:noFill/>
          <a:ln>
            <a:noFill/>
          </a:ln>
        </p:spPr>
      </p:pic>
      <p:sp>
        <p:nvSpPr>
          <p:cNvPr id="1295" name="Google Shape;1295;p144"/>
          <p:cNvSpPr txBox="1">
            <a:spLocks noGrp="1"/>
          </p:cNvSpPr>
          <p:nvPr>
            <p:ph type="sldNum" idx="12"/>
          </p:nvPr>
        </p:nvSpPr>
        <p:spPr>
          <a:xfrm>
            <a:off x="5891265" y="6172200"/>
            <a:ext cx="28440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1pPr>
            <a:lvl2pPr marL="0" marR="0" lvl="1"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2pPr>
            <a:lvl3pPr marL="0" marR="0" lvl="2"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3pPr>
            <a:lvl4pPr marL="0" marR="0" lvl="3"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4pPr>
            <a:lvl5pPr marL="0" marR="0" lvl="4"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5pPr>
            <a:lvl6pPr marL="0" marR="0" lvl="5"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6pPr>
            <a:lvl7pPr marL="0" marR="0" lvl="6"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7pPr>
            <a:lvl8pPr marL="0" marR="0" lvl="7"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8pPr>
            <a:lvl9pPr marL="0" marR="0" lvl="8"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M - Footer Low Plains ">
  <p:cSld name="N - Medium Plains_1_1">
    <p:spTree>
      <p:nvGrpSpPr>
        <p:cNvPr id="1" name="Shape 1296"/>
        <p:cNvGrpSpPr/>
        <p:nvPr/>
      </p:nvGrpSpPr>
      <p:grpSpPr>
        <a:xfrm>
          <a:off x="0" y="0"/>
          <a:ext cx="0" cy="0"/>
          <a:chOff x="0" y="0"/>
          <a:chExt cx="0" cy="0"/>
        </a:xfrm>
      </p:grpSpPr>
      <p:pic>
        <p:nvPicPr>
          <p:cNvPr id="1297" name="Google Shape;1297;p145"/>
          <p:cNvPicPr preferRelativeResize="0"/>
          <p:nvPr/>
        </p:nvPicPr>
        <p:blipFill rotWithShape="1">
          <a:blip r:embed="rId2">
            <a:alphaModFix/>
          </a:blip>
          <a:srcRect l="9" t="980" b="84640"/>
          <a:stretch/>
        </p:blipFill>
        <p:spPr>
          <a:xfrm>
            <a:off x="-13925" y="-18710"/>
            <a:ext cx="12237149" cy="990001"/>
          </a:xfrm>
          <a:prstGeom prst="rect">
            <a:avLst/>
          </a:prstGeom>
          <a:noFill/>
          <a:ln>
            <a:noFill/>
          </a:ln>
        </p:spPr>
      </p:pic>
      <p:pic>
        <p:nvPicPr>
          <p:cNvPr id="1298" name="Google Shape;1298;p145"/>
          <p:cNvPicPr preferRelativeResize="0"/>
          <p:nvPr/>
        </p:nvPicPr>
        <p:blipFill rotWithShape="1">
          <a:blip r:embed="rId2">
            <a:alphaModFix/>
          </a:blip>
          <a:srcRect l="9" t="-6664" b="7644"/>
          <a:stretch/>
        </p:blipFill>
        <p:spPr>
          <a:xfrm>
            <a:off x="-13925" y="57489"/>
            <a:ext cx="12237149" cy="6818099"/>
          </a:xfrm>
          <a:prstGeom prst="rect">
            <a:avLst/>
          </a:prstGeom>
          <a:noFill/>
          <a:ln>
            <a:noFill/>
          </a:ln>
        </p:spPr>
      </p:pic>
      <p:pic>
        <p:nvPicPr>
          <p:cNvPr id="1299" name="Google Shape;1299;p145" descr="3-Trees-2.png"/>
          <p:cNvPicPr preferRelativeResize="0"/>
          <p:nvPr/>
        </p:nvPicPr>
        <p:blipFill rotWithShape="1">
          <a:blip r:embed="rId3">
            <a:alphaModFix/>
          </a:blip>
          <a:srcRect t="1399" r="41304" b="1390"/>
          <a:stretch/>
        </p:blipFill>
        <p:spPr>
          <a:xfrm>
            <a:off x="11725989" y="5731290"/>
            <a:ext cx="497236" cy="1357401"/>
          </a:xfrm>
          <a:prstGeom prst="rect">
            <a:avLst/>
          </a:prstGeom>
          <a:noFill/>
          <a:ln>
            <a:noFill/>
          </a:ln>
        </p:spPr>
      </p:pic>
      <p:pic>
        <p:nvPicPr>
          <p:cNvPr id="1300" name="Google Shape;1300;p145" descr="Golden-Tree.png"/>
          <p:cNvPicPr preferRelativeResize="0"/>
          <p:nvPr/>
        </p:nvPicPr>
        <p:blipFill rotWithShape="1">
          <a:blip r:embed="rId4">
            <a:alphaModFix/>
          </a:blip>
          <a:srcRect l="31379" t="1181" b="1171"/>
          <a:stretch/>
        </p:blipFill>
        <p:spPr>
          <a:xfrm>
            <a:off x="-13184" y="5830930"/>
            <a:ext cx="381187" cy="896285"/>
          </a:xfrm>
          <a:prstGeom prst="rect">
            <a:avLst/>
          </a:prstGeom>
          <a:noFill/>
          <a:ln>
            <a:noFill/>
          </a:ln>
        </p:spPr>
      </p:pic>
      <p:sp>
        <p:nvSpPr>
          <p:cNvPr id="1301" name="Google Shape;1301;p145"/>
          <p:cNvSpPr txBox="1">
            <a:spLocks noGrp="1"/>
          </p:cNvSpPr>
          <p:nvPr>
            <p:ph type="body" idx="1"/>
          </p:nvPr>
        </p:nvSpPr>
        <p:spPr>
          <a:xfrm>
            <a:off x="506082" y="1616289"/>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02" name="Google Shape;1302;p145"/>
          <p:cNvSpPr txBox="1">
            <a:spLocks noGrp="1"/>
          </p:cNvSpPr>
          <p:nvPr>
            <p:ph type="body" idx="2"/>
          </p:nvPr>
        </p:nvSpPr>
        <p:spPr>
          <a:xfrm>
            <a:off x="500767" y="966889"/>
            <a:ext cx="110469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03" name="Google Shape;1303;p145"/>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1304" name="Google Shape;1304;p145" descr="pasted-image.pdf"/>
          <p:cNvPicPr preferRelativeResize="0"/>
          <p:nvPr/>
        </p:nvPicPr>
        <p:blipFill rotWithShape="1">
          <a:blip r:embed="rId5">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J - Low Forest - Mountain Right">
  <p:cSld name="J - Low Forest - Mountain Right">
    <p:spTree>
      <p:nvGrpSpPr>
        <p:cNvPr id="1" name="Shape 1305"/>
        <p:cNvGrpSpPr/>
        <p:nvPr/>
      </p:nvGrpSpPr>
      <p:grpSpPr>
        <a:xfrm>
          <a:off x="0" y="0"/>
          <a:ext cx="0" cy="0"/>
          <a:chOff x="0" y="0"/>
          <a:chExt cx="0" cy="0"/>
        </a:xfrm>
      </p:grpSpPr>
      <p:pic>
        <p:nvPicPr>
          <p:cNvPr id="1306" name="Google Shape;1306;p146" descr="Low-Right.jpg"/>
          <p:cNvPicPr preferRelativeResize="0"/>
          <p:nvPr/>
        </p:nvPicPr>
        <p:blipFill rotWithShape="1">
          <a:blip r:embed="rId2">
            <a:alphaModFix/>
          </a:blip>
          <a:srcRect/>
          <a:stretch/>
        </p:blipFill>
        <p:spPr>
          <a:xfrm>
            <a:off x="0" y="10391"/>
            <a:ext cx="12185652" cy="6787652"/>
          </a:xfrm>
          <a:prstGeom prst="rect">
            <a:avLst/>
          </a:prstGeom>
          <a:noFill/>
          <a:ln>
            <a:noFill/>
          </a:ln>
        </p:spPr>
      </p:pic>
      <p:sp>
        <p:nvSpPr>
          <p:cNvPr id="1307" name="Google Shape;1307;p146"/>
          <p:cNvSpPr txBox="1">
            <a:spLocks noGrp="1"/>
          </p:cNvSpPr>
          <p:nvPr>
            <p:ph type="title"/>
          </p:nvPr>
        </p:nvSpPr>
        <p:spPr>
          <a:xfrm>
            <a:off x="479219" y="139700"/>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400"/>
              <a:buNone/>
              <a:defRPr sz="30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SzPts val="1400"/>
              <a:buNone/>
              <a:defRPr sz="3199"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199"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199"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199"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199"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199"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199"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199" b="0" i="0" u="none" strike="noStrike" cap="none">
                <a:solidFill>
                  <a:schemeClr val="accent1"/>
                </a:solidFill>
                <a:latin typeface="Arial"/>
                <a:ea typeface="Arial"/>
                <a:cs typeface="Arial"/>
                <a:sym typeface="Arial"/>
              </a:defRPr>
            </a:lvl9pPr>
          </a:lstStyle>
          <a:p>
            <a:endParaRPr/>
          </a:p>
        </p:txBody>
      </p:sp>
      <p:sp>
        <p:nvSpPr>
          <p:cNvPr id="1308" name="Google Shape;1308;p146"/>
          <p:cNvSpPr txBox="1">
            <a:spLocks noGrp="1"/>
          </p:cNvSpPr>
          <p:nvPr>
            <p:ph type="body" idx="1"/>
          </p:nvPr>
        </p:nvSpPr>
        <p:spPr>
          <a:xfrm>
            <a:off x="479219" y="1081137"/>
            <a:ext cx="11046000" cy="369300"/>
          </a:xfrm>
          <a:prstGeom prst="rect">
            <a:avLst/>
          </a:prstGeom>
          <a:noFill/>
          <a:ln>
            <a:noFill/>
          </a:ln>
        </p:spPr>
        <p:txBody>
          <a:bodyPr spcFirstLastPara="1" wrap="square" lIns="91425" tIns="91425" rIns="91425" bIns="91425" anchor="ctr" anchorCtr="0">
            <a:noAutofit/>
          </a:bodyPr>
          <a:lstStyle>
            <a:lvl1pPr marL="457200" marR="0" lvl="0" indent="-372491" algn="l" rtl="0">
              <a:lnSpc>
                <a:spcPct val="100000"/>
              </a:lnSpc>
              <a:spcBef>
                <a:spcPts val="0"/>
              </a:spcBef>
              <a:spcAft>
                <a:spcPts val="0"/>
              </a:spcAft>
              <a:buClr>
                <a:schemeClr val="accent2"/>
              </a:buClr>
              <a:buSzPts val="2266"/>
              <a:buFont typeface="Arial"/>
              <a:buChar char="​"/>
              <a:defRPr sz="2266" b="0" i="0" u="none" strike="noStrike" cap="none">
                <a:solidFill>
                  <a:schemeClr val="accent2"/>
                </a:solidFill>
                <a:latin typeface="Arial"/>
                <a:ea typeface="Arial"/>
                <a:cs typeface="Arial"/>
                <a:sym typeface="Arial"/>
              </a:defRPr>
            </a:lvl1pPr>
            <a:lvl2pPr marL="914400" marR="0" lvl="1" indent="-347091" algn="l" rtl="0">
              <a:lnSpc>
                <a:spcPct val="100000"/>
              </a:lnSpc>
              <a:spcBef>
                <a:spcPts val="0"/>
              </a:spcBef>
              <a:spcAft>
                <a:spcPts val="0"/>
              </a:spcAft>
              <a:buClr>
                <a:schemeClr val="accent2"/>
              </a:buClr>
              <a:buSzPts val="1866"/>
              <a:buFont typeface="Arial"/>
              <a:buChar char="•"/>
              <a:defRPr sz="1866"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21691" algn="l" rtl="0">
              <a:lnSpc>
                <a:spcPct val="100000"/>
              </a:lnSpc>
              <a:spcBef>
                <a:spcPts val="600"/>
              </a:spcBef>
              <a:spcAft>
                <a:spcPts val="0"/>
              </a:spcAft>
              <a:buClr>
                <a:schemeClr val="accent2"/>
              </a:buClr>
              <a:buSzPts val="1466"/>
              <a:buFont typeface="Arial"/>
              <a:buChar char="•"/>
              <a:defRPr sz="1466"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133"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accent2"/>
              </a:buClr>
              <a:buSzPts val="2000"/>
              <a:buFont typeface="Arial"/>
              <a:buChar char="•"/>
              <a:defRPr sz="2000" b="0" i="0" u="none" strike="noStrike" cap="none">
                <a:solidFill>
                  <a:schemeClr val="accent2"/>
                </a:solidFill>
                <a:latin typeface="Arial"/>
                <a:ea typeface="Arial"/>
                <a:cs typeface="Arial"/>
                <a:sym typeface="Arial"/>
              </a:defRPr>
            </a:lvl6pPr>
            <a:lvl7pPr marL="3200400" marR="0" lvl="6" indent="-355600" algn="l" rtl="0">
              <a:lnSpc>
                <a:spcPct val="100000"/>
              </a:lnSpc>
              <a:spcBef>
                <a:spcPts val="0"/>
              </a:spcBef>
              <a:spcAft>
                <a:spcPts val="0"/>
              </a:spcAft>
              <a:buClr>
                <a:schemeClr val="accent2"/>
              </a:buClr>
              <a:buSzPts val="2000"/>
              <a:buFont typeface="Arial"/>
              <a:buChar char="•"/>
              <a:defRPr sz="2000" b="0" i="0" u="none" strike="noStrike" cap="none">
                <a:solidFill>
                  <a:schemeClr val="accent2"/>
                </a:solidFill>
                <a:latin typeface="Arial"/>
                <a:ea typeface="Arial"/>
                <a:cs typeface="Arial"/>
                <a:sym typeface="Arial"/>
              </a:defRPr>
            </a:lvl7pPr>
            <a:lvl8pPr marL="3657600" marR="0" lvl="7" indent="-355600" algn="l" rtl="0">
              <a:lnSpc>
                <a:spcPct val="100000"/>
              </a:lnSpc>
              <a:spcBef>
                <a:spcPts val="0"/>
              </a:spcBef>
              <a:spcAft>
                <a:spcPts val="0"/>
              </a:spcAft>
              <a:buClr>
                <a:schemeClr val="accent2"/>
              </a:buClr>
              <a:buSzPts val="2000"/>
              <a:buFont typeface="Arial"/>
              <a:buChar char="•"/>
              <a:defRPr sz="2000" b="0" i="0" u="none" strike="noStrike" cap="none">
                <a:solidFill>
                  <a:schemeClr val="accent2"/>
                </a:solidFill>
                <a:latin typeface="Arial"/>
                <a:ea typeface="Arial"/>
                <a:cs typeface="Arial"/>
                <a:sym typeface="Arial"/>
              </a:defRPr>
            </a:lvl8pPr>
            <a:lvl9pPr marL="4114800" marR="0" lvl="8" indent="-355600" algn="l" rtl="0">
              <a:lnSpc>
                <a:spcPct val="100000"/>
              </a:lnSpc>
              <a:spcBef>
                <a:spcPts val="0"/>
              </a:spcBef>
              <a:spcAft>
                <a:spcPts val="0"/>
              </a:spcAft>
              <a:buClr>
                <a:schemeClr val="accent2"/>
              </a:buClr>
              <a:buSzPts val="2000"/>
              <a:buFont typeface="Arial"/>
              <a:buChar char="•"/>
              <a:defRPr sz="2000" b="0" i="0" u="none" strike="noStrike" cap="none">
                <a:solidFill>
                  <a:schemeClr val="accent2"/>
                </a:solidFill>
                <a:latin typeface="Arial"/>
                <a:ea typeface="Arial"/>
                <a:cs typeface="Arial"/>
                <a:sym typeface="Arial"/>
              </a:defRPr>
            </a:lvl9pPr>
          </a:lstStyle>
          <a:p>
            <a:endParaRPr/>
          </a:p>
        </p:txBody>
      </p:sp>
      <p:sp>
        <p:nvSpPr>
          <p:cNvPr id="1309" name="Google Shape;1309;p146"/>
          <p:cNvSpPr txBox="1">
            <a:spLocks noGrp="1"/>
          </p:cNvSpPr>
          <p:nvPr>
            <p:ph type="body" idx="2"/>
          </p:nvPr>
        </p:nvSpPr>
        <p:spPr>
          <a:xfrm>
            <a:off x="479219" y="1688083"/>
            <a:ext cx="11046000" cy="4223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066"/>
              </a:spcBef>
              <a:spcAft>
                <a:spcPts val="0"/>
              </a:spcAft>
              <a:buClr>
                <a:srgbClr val="5B5B5B"/>
              </a:buClr>
              <a:buSzPts val="2000"/>
              <a:buFont typeface="Arial"/>
              <a:buChar char="​"/>
              <a:defRPr sz="2000" b="0" i="0" u="none" strike="noStrike" cap="none">
                <a:solidFill>
                  <a:srgbClr val="5B5B5B"/>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accent2"/>
              </a:buClr>
              <a:buSzPts val="2000"/>
              <a:buFont typeface="Arial"/>
              <a:buChar char="•"/>
              <a:defRPr sz="2000" b="0" i="0" u="none" strike="noStrike" cap="none">
                <a:solidFill>
                  <a:schemeClr val="accent2"/>
                </a:solidFill>
                <a:latin typeface="Arial"/>
                <a:ea typeface="Arial"/>
                <a:cs typeface="Arial"/>
                <a:sym typeface="Arial"/>
              </a:defRPr>
            </a:lvl6pPr>
            <a:lvl7pPr marL="3200400" marR="0" lvl="6" indent="-355600" algn="l" rtl="0">
              <a:lnSpc>
                <a:spcPct val="100000"/>
              </a:lnSpc>
              <a:spcBef>
                <a:spcPts val="0"/>
              </a:spcBef>
              <a:spcAft>
                <a:spcPts val="0"/>
              </a:spcAft>
              <a:buClr>
                <a:schemeClr val="accent2"/>
              </a:buClr>
              <a:buSzPts val="2000"/>
              <a:buFont typeface="Arial"/>
              <a:buChar char="•"/>
              <a:defRPr sz="2000" b="0" i="0" u="none" strike="noStrike" cap="none">
                <a:solidFill>
                  <a:schemeClr val="accent2"/>
                </a:solidFill>
                <a:latin typeface="Arial"/>
                <a:ea typeface="Arial"/>
                <a:cs typeface="Arial"/>
                <a:sym typeface="Arial"/>
              </a:defRPr>
            </a:lvl7pPr>
            <a:lvl8pPr marL="3657600" marR="0" lvl="7" indent="-355600" algn="l" rtl="0">
              <a:lnSpc>
                <a:spcPct val="100000"/>
              </a:lnSpc>
              <a:spcBef>
                <a:spcPts val="0"/>
              </a:spcBef>
              <a:spcAft>
                <a:spcPts val="0"/>
              </a:spcAft>
              <a:buClr>
                <a:schemeClr val="accent2"/>
              </a:buClr>
              <a:buSzPts val="2000"/>
              <a:buFont typeface="Arial"/>
              <a:buChar char="•"/>
              <a:defRPr sz="2000" b="0" i="0" u="none" strike="noStrike" cap="none">
                <a:solidFill>
                  <a:schemeClr val="accent2"/>
                </a:solidFill>
                <a:latin typeface="Arial"/>
                <a:ea typeface="Arial"/>
                <a:cs typeface="Arial"/>
                <a:sym typeface="Arial"/>
              </a:defRPr>
            </a:lvl8pPr>
            <a:lvl9pPr marL="4114800" marR="0" lvl="8" indent="-355600" algn="l" rtl="0">
              <a:lnSpc>
                <a:spcPct val="100000"/>
              </a:lnSpc>
              <a:spcBef>
                <a:spcPts val="0"/>
              </a:spcBef>
              <a:spcAft>
                <a:spcPts val="0"/>
              </a:spcAft>
              <a:buClr>
                <a:schemeClr val="accent2"/>
              </a:buClr>
              <a:buSzPts val="2000"/>
              <a:buFont typeface="Arial"/>
              <a:buChar char="•"/>
              <a:defRPr sz="2000" b="0" i="0" u="none" strike="noStrike" cap="none">
                <a:solidFill>
                  <a:schemeClr val="accent2"/>
                </a:solidFill>
                <a:latin typeface="Arial"/>
                <a:ea typeface="Arial"/>
                <a:cs typeface="Arial"/>
                <a:sym typeface="Arial"/>
              </a:defRPr>
            </a:lvl9pPr>
          </a:lstStyle>
          <a:p>
            <a:endParaRPr/>
          </a:p>
        </p:txBody>
      </p:sp>
      <p:pic>
        <p:nvPicPr>
          <p:cNvPr id="1310" name="Google Shape;1310;p146" descr="Picture 23"/>
          <p:cNvPicPr preferRelativeResize="0"/>
          <p:nvPr/>
        </p:nvPicPr>
        <p:blipFill rotWithShape="1">
          <a:blip r:embed="rId3">
            <a:alphaModFix/>
          </a:blip>
          <a:srcRect/>
          <a:stretch/>
        </p:blipFill>
        <p:spPr>
          <a:xfrm>
            <a:off x="11320471" y="6257915"/>
            <a:ext cx="616240" cy="430521"/>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D - Basic">
  <p:cSld name="D - Basic">
    <p:spTree>
      <p:nvGrpSpPr>
        <p:cNvPr id="1" name="Shape 1311"/>
        <p:cNvGrpSpPr/>
        <p:nvPr/>
      </p:nvGrpSpPr>
      <p:grpSpPr>
        <a:xfrm>
          <a:off x="0" y="0"/>
          <a:ext cx="0" cy="0"/>
          <a:chOff x="0" y="0"/>
          <a:chExt cx="0" cy="0"/>
        </a:xfrm>
      </p:grpSpPr>
      <p:sp>
        <p:nvSpPr>
          <p:cNvPr id="1312" name="Google Shape;1312;p147"/>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13" name="Google Shape;1313;p147"/>
          <p:cNvSpPr txBox="1">
            <a:spLocks noGrp="1"/>
          </p:cNvSpPr>
          <p:nvPr>
            <p:ph type="body" idx="1"/>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14" name="Google Shape;1314;p147"/>
          <p:cNvSpPr txBox="1">
            <a:spLocks noGrp="1"/>
          </p:cNvSpPr>
          <p:nvPr>
            <p:ph type="body" idx="2"/>
          </p:nvPr>
        </p:nvSpPr>
        <p:spPr>
          <a:xfrm>
            <a:off x="502714" y="968960"/>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X - Corporate Presentation Cover">
  <p:cSld name="X - Corporate Presentation Cover">
    <p:bg>
      <p:bgPr>
        <a:solidFill>
          <a:srgbClr val="178BD1"/>
        </a:solidFill>
        <a:effectLst/>
      </p:bgPr>
    </p:bg>
    <p:spTree>
      <p:nvGrpSpPr>
        <p:cNvPr id="1" name="Shape 1315"/>
        <p:cNvGrpSpPr/>
        <p:nvPr/>
      </p:nvGrpSpPr>
      <p:grpSpPr>
        <a:xfrm>
          <a:off x="0" y="0"/>
          <a:ext cx="0" cy="0"/>
          <a:chOff x="0" y="0"/>
          <a:chExt cx="0" cy="0"/>
        </a:xfrm>
      </p:grpSpPr>
      <p:pic>
        <p:nvPicPr>
          <p:cNvPr id="1316" name="Google Shape;1316;p148"/>
          <p:cNvPicPr preferRelativeResize="0"/>
          <p:nvPr/>
        </p:nvPicPr>
        <p:blipFill rotWithShape="1">
          <a:blip r:embed="rId2">
            <a:alphaModFix/>
          </a:blip>
          <a:srcRect l="9"/>
          <a:stretch/>
        </p:blipFill>
        <p:spPr>
          <a:xfrm>
            <a:off x="-13925" y="-14075"/>
            <a:ext cx="12238706" cy="6885270"/>
          </a:xfrm>
          <a:prstGeom prst="rect">
            <a:avLst/>
          </a:prstGeom>
          <a:noFill/>
          <a:ln>
            <a:noFill/>
          </a:ln>
        </p:spPr>
      </p:pic>
      <p:sp>
        <p:nvSpPr>
          <p:cNvPr id="1317" name="Google Shape;1317;p148"/>
          <p:cNvSpPr txBox="1">
            <a:spLocks noGrp="1"/>
          </p:cNvSpPr>
          <p:nvPr>
            <p:ph type="ctrTitle"/>
          </p:nvPr>
        </p:nvSpPr>
        <p:spPr>
          <a:xfrm>
            <a:off x="1050607" y="2276141"/>
            <a:ext cx="3803700" cy="12984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accent1"/>
              </a:buClr>
              <a:buSzPts val="1400"/>
              <a:buFont typeface="Arial"/>
              <a:buNone/>
              <a:defRPr sz="4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18" name="Google Shape;1318;p148"/>
          <p:cNvSpPr txBox="1">
            <a:spLocks noGrp="1"/>
          </p:cNvSpPr>
          <p:nvPr>
            <p:ph type="subTitle" idx="1"/>
          </p:nvPr>
        </p:nvSpPr>
        <p:spPr>
          <a:xfrm>
            <a:off x="1294747" y="3521208"/>
            <a:ext cx="3315600" cy="477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1100"/>
              </a:spcBef>
              <a:spcAft>
                <a:spcPts val="0"/>
              </a:spcAft>
              <a:buClr>
                <a:srgbClr val="7F7F7F"/>
              </a:buClr>
              <a:buSzPts val="2000"/>
              <a:buFont typeface="Arial"/>
              <a:buNone/>
              <a:defRPr sz="2000" b="0" i="0" u="none" strike="noStrike" cap="none">
                <a:solidFill>
                  <a:schemeClr val="accen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19" name="Google Shape;1319;p148"/>
          <p:cNvSpPr txBox="1">
            <a:spLocks noGrp="1"/>
          </p:cNvSpPr>
          <p:nvPr>
            <p:ph type="body" idx="2"/>
          </p:nvPr>
        </p:nvSpPr>
        <p:spPr>
          <a:xfrm>
            <a:off x="1294747" y="4624383"/>
            <a:ext cx="3315600" cy="2355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7F7F7F"/>
              </a:buClr>
              <a:buSzPts val="1600"/>
              <a:buFont typeface="Arial"/>
              <a:buNone/>
              <a:defRPr sz="1600" b="0" i="0" u="none" strike="noStrike" cap="none">
                <a:solidFill>
                  <a:schemeClr val="accent1"/>
                </a:solidFill>
                <a:latin typeface="Arial"/>
                <a:ea typeface="Arial"/>
                <a:cs typeface="Arial"/>
                <a:sym typeface="Arial"/>
              </a:defRPr>
            </a:lvl1pPr>
            <a:lvl2pPr marL="914400" marR="0" lvl="1" indent="-228600" algn="l" rtl="0">
              <a:lnSpc>
                <a:spcPct val="100000"/>
              </a:lnSpc>
              <a:spcBef>
                <a:spcPts val="300"/>
              </a:spcBef>
              <a:spcAft>
                <a:spcPts val="0"/>
              </a:spcAft>
              <a:buClr>
                <a:schemeClr val="lt2"/>
              </a:buClr>
              <a:buSzPts val="154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400"/>
              <a:buFont typeface="Arial"/>
              <a:buNone/>
              <a:defRPr sz="1400" b="0" i="0" u="none" strike="noStrike" cap="none">
                <a:solidFill>
                  <a:schemeClr val="lt2"/>
                </a:solidFill>
                <a:latin typeface="Arial"/>
                <a:ea typeface="Arial"/>
                <a:cs typeface="Arial"/>
                <a:sym typeface="Arial"/>
              </a:defRPr>
            </a:lvl3pPr>
            <a:lvl4pPr marL="1828800" marR="0" lvl="3" indent="-285750" algn="l" rtl="0">
              <a:lnSpc>
                <a:spcPct val="100000"/>
              </a:lnSpc>
              <a:spcBef>
                <a:spcPts val="0"/>
              </a:spcBef>
              <a:spcAft>
                <a:spcPts val="0"/>
              </a:spcAft>
              <a:buClr>
                <a:schemeClr val="lt2"/>
              </a:buClr>
              <a:buSzPts val="900"/>
              <a:buFont typeface="Arial"/>
              <a:buChar char="•"/>
              <a:defRPr sz="900" b="1" i="0" u="none" strike="noStrike" cap="none">
                <a:solidFill>
                  <a:schemeClr val="lt1"/>
                </a:solidFill>
                <a:latin typeface="Arial"/>
                <a:ea typeface="Arial"/>
                <a:cs typeface="Arial"/>
                <a:sym typeface="Arial"/>
              </a:defRPr>
            </a:lvl4pPr>
            <a:lvl5pPr marL="2286000" marR="0" lvl="4" indent="-228600" algn="l" rtl="0">
              <a:lnSpc>
                <a:spcPct val="100000"/>
              </a:lnSpc>
              <a:spcBef>
                <a:spcPts val="200"/>
              </a:spcBef>
              <a:spcAft>
                <a:spcPts val="0"/>
              </a:spcAft>
              <a:buClr>
                <a:schemeClr val="lt1"/>
              </a:buClr>
              <a:buSzPts val="1400"/>
              <a:buFont typeface="Arial"/>
              <a:buNone/>
              <a:defRPr sz="9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20" name="Google Shape;1320;p148"/>
          <p:cNvSpPr txBox="1">
            <a:spLocks noGrp="1"/>
          </p:cNvSpPr>
          <p:nvPr>
            <p:ph type="body" idx="3"/>
          </p:nvPr>
        </p:nvSpPr>
        <p:spPr>
          <a:xfrm>
            <a:off x="1294747" y="4380895"/>
            <a:ext cx="3315600" cy="204600"/>
          </a:xfrm>
          <a:prstGeom prst="rect">
            <a:avLst/>
          </a:prstGeom>
          <a:noFill/>
          <a:ln>
            <a:noFill/>
          </a:ln>
        </p:spPr>
        <p:txBody>
          <a:bodyPr spcFirstLastPara="1" wrap="square" lIns="91425" tIns="91425" rIns="91425" bIns="91425" anchor="t" anchorCtr="0">
            <a:noAutofit/>
          </a:bodyPr>
          <a:lstStyle>
            <a:lvl1pPr marL="457200" marR="0" lvl="0" indent="-330200" algn="ctr" rtl="0">
              <a:lnSpc>
                <a:spcPct val="95000"/>
              </a:lnSpc>
              <a:spcBef>
                <a:spcPts val="0"/>
              </a:spcBef>
              <a:spcAft>
                <a:spcPts val="0"/>
              </a:spcAft>
              <a:buClr>
                <a:srgbClr val="7F7F7F"/>
              </a:buClr>
              <a:buSzPts val="1600"/>
              <a:buFont typeface="Arial"/>
              <a:buChar char="​"/>
              <a:defRPr sz="1600" b="0" i="0" u="none" strike="noStrike" cap="none">
                <a:solidFill>
                  <a:schemeClr val="accen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 - Title &amp; Subtitle Only">
  <p:cSld name="C - Title &amp; Subtitle Only">
    <p:spTree>
      <p:nvGrpSpPr>
        <p:cNvPr id="1" name="Shape 1321"/>
        <p:cNvGrpSpPr/>
        <p:nvPr/>
      </p:nvGrpSpPr>
      <p:grpSpPr>
        <a:xfrm>
          <a:off x="0" y="0"/>
          <a:ext cx="0" cy="0"/>
          <a:chOff x="0" y="0"/>
          <a:chExt cx="0" cy="0"/>
        </a:xfrm>
      </p:grpSpPr>
      <p:sp>
        <p:nvSpPr>
          <p:cNvPr id="1322" name="Google Shape;1322;p149"/>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23" name="Google Shape;1323;p149"/>
          <p:cNvSpPr txBox="1">
            <a:spLocks noGrp="1"/>
          </p:cNvSpPr>
          <p:nvPr>
            <p:ph type="body" idx="1"/>
          </p:nvPr>
        </p:nvSpPr>
        <p:spPr>
          <a:xfrm>
            <a:off x="502714" y="972069"/>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H - Low Forest - Mountain Left">
  <p:cSld name="H - Low Forest - Mountain Left">
    <p:spTree>
      <p:nvGrpSpPr>
        <p:cNvPr id="1" name="Shape 1324"/>
        <p:cNvGrpSpPr/>
        <p:nvPr/>
      </p:nvGrpSpPr>
      <p:grpSpPr>
        <a:xfrm>
          <a:off x="0" y="0"/>
          <a:ext cx="0" cy="0"/>
          <a:chOff x="0" y="0"/>
          <a:chExt cx="0" cy="0"/>
        </a:xfrm>
      </p:grpSpPr>
      <p:pic>
        <p:nvPicPr>
          <p:cNvPr id="1325" name="Google Shape;1325;p150"/>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326" name="Google Shape;1326;p150"/>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27" name="Google Shape;1327;p150"/>
          <p:cNvSpPr txBox="1">
            <a:spLocks noGrp="1"/>
          </p:cNvSpPr>
          <p:nvPr>
            <p:ph type="body" idx="1"/>
          </p:nvPr>
        </p:nvSpPr>
        <p:spPr>
          <a:xfrm>
            <a:off x="508027" y="1616292"/>
            <a:ext cx="11046000" cy="3214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28" name="Google Shape;1328;p150"/>
          <p:cNvSpPr txBox="1">
            <a:spLocks noGrp="1"/>
          </p:cNvSpPr>
          <p:nvPr>
            <p:ph type="body" idx="2"/>
          </p:nvPr>
        </p:nvSpPr>
        <p:spPr>
          <a:xfrm>
            <a:off x="502711" y="968144"/>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29" name="Google Shape;1329;p150"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I - Medium Forest - Mountain Right">
  <p:cSld name="I - Medium Forest - Mountain Right">
    <p:spTree>
      <p:nvGrpSpPr>
        <p:cNvPr id="1" name="Shape 1330"/>
        <p:cNvGrpSpPr/>
        <p:nvPr/>
      </p:nvGrpSpPr>
      <p:grpSpPr>
        <a:xfrm>
          <a:off x="0" y="0"/>
          <a:ext cx="0" cy="0"/>
          <a:chOff x="0" y="0"/>
          <a:chExt cx="0" cy="0"/>
        </a:xfrm>
      </p:grpSpPr>
      <p:pic>
        <p:nvPicPr>
          <p:cNvPr id="1331" name="Google Shape;1331;p151"/>
          <p:cNvPicPr preferRelativeResize="0"/>
          <p:nvPr/>
        </p:nvPicPr>
        <p:blipFill rotWithShape="1">
          <a:blip r:embed="rId2">
            <a:alphaModFix/>
          </a:blip>
          <a:srcRect/>
          <a:stretch/>
        </p:blipFill>
        <p:spPr>
          <a:xfrm>
            <a:off x="-30125" y="15575"/>
            <a:ext cx="12234648" cy="6858000"/>
          </a:xfrm>
          <a:prstGeom prst="rect">
            <a:avLst/>
          </a:prstGeom>
          <a:noFill/>
          <a:ln>
            <a:noFill/>
          </a:ln>
        </p:spPr>
      </p:pic>
      <p:sp>
        <p:nvSpPr>
          <p:cNvPr id="1332" name="Google Shape;1332;p151"/>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33" name="Google Shape;1333;p151"/>
          <p:cNvSpPr txBox="1">
            <a:spLocks noGrp="1"/>
          </p:cNvSpPr>
          <p:nvPr>
            <p:ph type="body" idx="1"/>
          </p:nvPr>
        </p:nvSpPr>
        <p:spPr>
          <a:xfrm>
            <a:off x="508026" y="1616291"/>
            <a:ext cx="10582200" cy="3153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34" name="Google Shape;1334;p151"/>
          <p:cNvSpPr txBox="1">
            <a:spLocks noGrp="1"/>
          </p:cNvSpPr>
          <p:nvPr>
            <p:ph type="body" idx="2"/>
          </p:nvPr>
        </p:nvSpPr>
        <p:spPr>
          <a:xfrm>
            <a:off x="502711" y="968144"/>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335" name="Google Shape;1335;p151"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matchingName="Q - Quote or Big Idea - A">
  <p:cSld name="Q - Quote or Big Idea">
    <p:bg>
      <p:bgPr>
        <a:gradFill>
          <a:gsLst>
            <a:gs pos="0">
              <a:srgbClr val="309FFF"/>
            </a:gs>
            <a:gs pos="69000">
              <a:srgbClr val="4CC0D9"/>
            </a:gs>
            <a:gs pos="100000">
              <a:srgbClr val="68E2B3"/>
            </a:gs>
          </a:gsLst>
          <a:lin ang="5400012" scaled="0"/>
        </a:gradFill>
        <a:effectLst/>
      </p:bgPr>
    </p:bg>
    <p:spTree>
      <p:nvGrpSpPr>
        <p:cNvPr id="1" name="Shape 1336"/>
        <p:cNvGrpSpPr/>
        <p:nvPr/>
      </p:nvGrpSpPr>
      <p:grpSpPr>
        <a:xfrm>
          <a:off x="0" y="0"/>
          <a:ext cx="0" cy="0"/>
          <a:chOff x="0" y="0"/>
          <a:chExt cx="0" cy="0"/>
        </a:xfrm>
      </p:grpSpPr>
      <p:pic>
        <p:nvPicPr>
          <p:cNvPr id="1337" name="Google Shape;1337;p152"/>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338" name="Google Shape;1338;p152"/>
          <p:cNvSpPr txBox="1">
            <a:spLocks noGrp="1"/>
          </p:cNvSpPr>
          <p:nvPr>
            <p:ph type="ctrTitle"/>
          </p:nvPr>
        </p:nvSpPr>
        <p:spPr>
          <a:xfrm>
            <a:off x="2750323" y="1318099"/>
            <a:ext cx="7573800" cy="1115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lt1"/>
              </a:buClr>
              <a:buSzPts val="1400"/>
              <a:buFont typeface="Arial"/>
              <a:buNone/>
              <a:defRPr sz="3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39" name="Google Shape;1339;p152"/>
          <p:cNvSpPr txBox="1">
            <a:spLocks noGrp="1"/>
          </p:cNvSpPr>
          <p:nvPr>
            <p:ph type="body" idx="1"/>
          </p:nvPr>
        </p:nvSpPr>
        <p:spPr>
          <a:xfrm>
            <a:off x="2770782" y="2262602"/>
            <a:ext cx="7573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40" name="Google Shape;1340;p152"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1 - Low Plains">
  <p:cSld name="D - Basic_1_1_1_1_1_1_1_1_1_1_1_1_1_1">
    <p:bg>
      <p:bgPr>
        <a:solidFill>
          <a:schemeClr val="lt1"/>
        </a:solidFill>
        <a:effectLst/>
      </p:bgPr>
    </p:bg>
    <p:spTree>
      <p:nvGrpSpPr>
        <p:cNvPr id="1" name="Shape 113"/>
        <p:cNvGrpSpPr/>
        <p:nvPr/>
      </p:nvGrpSpPr>
      <p:grpSpPr>
        <a:xfrm>
          <a:off x="0" y="0"/>
          <a:ext cx="0" cy="0"/>
          <a:chOff x="0" y="0"/>
          <a:chExt cx="0" cy="0"/>
        </a:xfrm>
      </p:grpSpPr>
      <p:sp>
        <p:nvSpPr>
          <p:cNvPr id="114" name="Google Shape;114;p16"/>
          <p:cNvSpPr/>
          <p:nvPr/>
        </p:nvSpPr>
        <p:spPr>
          <a:xfrm>
            <a:off x="-14125" y="194925"/>
            <a:ext cx="12202800" cy="668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pic>
        <p:nvPicPr>
          <p:cNvPr id="115" name="Google Shape;115;p16"/>
          <p:cNvPicPr preferRelativeResize="0"/>
          <p:nvPr/>
        </p:nvPicPr>
        <p:blipFill rotWithShape="1">
          <a:blip r:embed="rId2">
            <a:alphaModFix amt="80000"/>
          </a:blip>
          <a:srcRect t="-900" b="899"/>
          <a:stretch/>
        </p:blipFill>
        <p:spPr>
          <a:xfrm>
            <a:off x="0" y="233654"/>
            <a:ext cx="12188815" cy="6638546"/>
          </a:xfrm>
          <a:prstGeom prst="rect">
            <a:avLst/>
          </a:prstGeom>
          <a:noFill/>
          <a:ln>
            <a:noFill/>
          </a:ln>
        </p:spPr>
      </p:pic>
      <p:sp>
        <p:nvSpPr>
          <p:cNvPr id="116" name="Google Shape;116;p16"/>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17" name="Google Shape;117;p16"/>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118" name="Google Shape;118;p16"/>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19" name="Google Shape;119;p16"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matchingName="Q - Quote or Big Idea - B">
  <p:cSld name="Q - Quote or Big Idea_1">
    <p:bg>
      <p:bgPr>
        <a:gradFill>
          <a:gsLst>
            <a:gs pos="0">
              <a:srgbClr val="309FFF"/>
            </a:gs>
            <a:gs pos="69000">
              <a:srgbClr val="4CC0D9"/>
            </a:gs>
            <a:gs pos="100000">
              <a:srgbClr val="68E2B3"/>
            </a:gs>
          </a:gsLst>
          <a:lin ang="5400012" scaled="0"/>
        </a:gradFill>
        <a:effectLst/>
      </p:bgPr>
    </p:bg>
    <p:spTree>
      <p:nvGrpSpPr>
        <p:cNvPr id="1" name="Shape 1341"/>
        <p:cNvGrpSpPr/>
        <p:nvPr/>
      </p:nvGrpSpPr>
      <p:grpSpPr>
        <a:xfrm>
          <a:off x="0" y="0"/>
          <a:ext cx="0" cy="0"/>
          <a:chOff x="0" y="0"/>
          <a:chExt cx="0" cy="0"/>
        </a:xfrm>
      </p:grpSpPr>
      <p:pic>
        <p:nvPicPr>
          <p:cNvPr id="1342" name="Google Shape;1342;p153"/>
          <p:cNvPicPr preferRelativeResize="0"/>
          <p:nvPr/>
        </p:nvPicPr>
        <p:blipFill rotWithShape="1">
          <a:blip r:embed="rId2">
            <a:alphaModFix/>
          </a:blip>
          <a:srcRect/>
          <a:stretch/>
        </p:blipFill>
        <p:spPr>
          <a:xfrm>
            <a:off x="2" y="893"/>
            <a:ext cx="12188824" cy="6856214"/>
          </a:xfrm>
          <a:prstGeom prst="rect">
            <a:avLst/>
          </a:prstGeom>
          <a:noFill/>
          <a:ln>
            <a:noFill/>
          </a:ln>
        </p:spPr>
      </p:pic>
      <p:sp>
        <p:nvSpPr>
          <p:cNvPr id="1343" name="Google Shape;1343;p153"/>
          <p:cNvSpPr txBox="1">
            <a:spLocks noGrp="1"/>
          </p:cNvSpPr>
          <p:nvPr>
            <p:ph type="ctrTitle"/>
          </p:nvPr>
        </p:nvSpPr>
        <p:spPr>
          <a:xfrm>
            <a:off x="2750323" y="1318099"/>
            <a:ext cx="7573800" cy="1115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lt1"/>
              </a:buClr>
              <a:buSzPts val="1400"/>
              <a:buFont typeface="Arial"/>
              <a:buNone/>
              <a:defRPr sz="3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44" name="Google Shape;1344;p153"/>
          <p:cNvSpPr txBox="1">
            <a:spLocks noGrp="1"/>
          </p:cNvSpPr>
          <p:nvPr>
            <p:ph type="body" idx="1"/>
          </p:nvPr>
        </p:nvSpPr>
        <p:spPr>
          <a:xfrm>
            <a:off x="2770782" y="2262602"/>
            <a:ext cx="7573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45" name="Google Shape;1345;p153"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O4 - Path - Hill Right">
  <p:cSld name="O4 - Path - Hill Left_1">
    <p:spTree>
      <p:nvGrpSpPr>
        <p:cNvPr id="1" name="Shape 1346"/>
        <p:cNvGrpSpPr/>
        <p:nvPr/>
      </p:nvGrpSpPr>
      <p:grpSpPr>
        <a:xfrm>
          <a:off x="0" y="0"/>
          <a:ext cx="0" cy="0"/>
          <a:chOff x="0" y="0"/>
          <a:chExt cx="0" cy="0"/>
        </a:xfrm>
      </p:grpSpPr>
      <p:pic>
        <p:nvPicPr>
          <p:cNvPr id="1347" name="Google Shape;1347;p154"/>
          <p:cNvPicPr preferRelativeResize="0"/>
          <p:nvPr/>
        </p:nvPicPr>
        <p:blipFill rotWithShape="1">
          <a:blip r:embed="rId2">
            <a:alphaModFix/>
          </a:blip>
          <a:srcRect/>
          <a:stretch/>
        </p:blipFill>
        <p:spPr>
          <a:xfrm flipH="1">
            <a:off x="18661" y="9035"/>
            <a:ext cx="12197075" cy="6861888"/>
          </a:xfrm>
          <a:prstGeom prst="rect">
            <a:avLst/>
          </a:prstGeom>
          <a:noFill/>
          <a:ln>
            <a:noFill/>
          </a:ln>
        </p:spPr>
      </p:pic>
      <p:sp>
        <p:nvSpPr>
          <p:cNvPr id="1348" name="Google Shape;1348;p154"/>
          <p:cNvSpPr txBox="1">
            <a:spLocks noGrp="1"/>
          </p:cNvSpPr>
          <p:nvPr>
            <p:ph type="title"/>
          </p:nvPr>
        </p:nvSpPr>
        <p:spPr>
          <a:xfrm>
            <a:off x="495300" y="143657"/>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49" name="Google Shape;1349;p154"/>
          <p:cNvSpPr txBox="1">
            <a:spLocks noGrp="1"/>
          </p:cNvSpPr>
          <p:nvPr>
            <p:ph type="body" idx="1"/>
          </p:nvPr>
        </p:nvSpPr>
        <p:spPr>
          <a:xfrm>
            <a:off x="505687" y="1616292"/>
            <a:ext cx="11046000" cy="3208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50" name="Google Shape;1350;p154"/>
          <p:cNvSpPr txBox="1">
            <a:spLocks noGrp="1"/>
          </p:cNvSpPr>
          <p:nvPr>
            <p:ph type="body" idx="2"/>
          </p:nvPr>
        </p:nvSpPr>
        <p:spPr>
          <a:xfrm>
            <a:off x="504120" y="966889"/>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51" name="Google Shape;1351;p154"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R2 - Callout Slide">
  <p:cSld name="R2 - Callout Slide">
    <p:spTree>
      <p:nvGrpSpPr>
        <p:cNvPr id="1" name="Shape 1352"/>
        <p:cNvGrpSpPr/>
        <p:nvPr/>
      </p:nvGrpSpPr>
      <p:grpSpPr>
        <a:xfrm>
          <a:off x="0" y="0"/>
          <a:ext cx="0" cy="0"/>
          <a:chOff x="0" y="0"/>
          <a:chExt cx="0" cy="0"/>
        </a:xfrm>
      </p:grpSpPr>
      <p:pic>
        <p:nvPicPr>
          <p:cNvPr id="1353" name="Google Shape;1353;p155"/>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354" name="Google Shape;1354;p155"/>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lt1"/>
              </a:buClr>
              <a:buSzPts val="1400"/>
              <a:buFont typeface="Arial"/>
              <a:buNone/>
              <a:defRPr sz="3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55" name="Google Shape;1355;p155"/>
          <p:cNvSpPr txBox="1">
            <a:spLocks noGrp="1"/>
          </p:cNvSpPr>
          <p:nvPr>
            <p:ph type="body" idx="1"/>
          </p:nvPr>
        </p:nvSpPr>
        <p:spPr>
          <a:xfrm>
            <a:off x="508026" y="1568462"/>
            <a:ext cx="1104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17500" algn="l" rtl="0">
              <a:lnSpc>
                <a:spcPct val="100000"/>
              </a:lnSpc>
              <a:spcBef>
                <a:spcPts val="600"/>
              </a:spcBef>
              <a:spcAft>
                <a:spcPts val="0"/>
              </a:spcAft>
              <a:buClr>
                <a:schemeClr val="lt1"/>
              </a:buClr>
              <a:buSzPts val="1400"/>
              <a:buFont typeface="Arial"/>
              <a:buChar char="•"/>
              <a:defRPr sz="1400" b="1" i="0" u="none" strike="noStrike" cap="none">
                <a:solidFill>
                  <a:schemeClr val="lt1"/>
                </a:solidFill>
                <a:latin typeface="Arial"/>
                <a:ea typeface="Arial"/>
                <a:cs typeface="Arial"/>
                <a:sym typeface="Arial"/>
              </a:defRPr>
            </a:lvl4pPr>
            <a:lvl5pPr marL="2286000" marR="0" lvl="4" indent="-228600" algn="l" rtl="0">
              <a:lnSpc>
                <a:spcPct val="100000"/>
              </a:lnSpc>
              <a:spcBef>
                <a:spcPts val="600"/>
              </a:spcBef>
              <a:spcAft>
                <a:spcPts val="0"/>
              </a:spcAft>
              <a:buClr>
                <a:schemeClr val="lt1"/>
              </a:buClr>
              <a:buSzPts val="1400"/>
              <a:buFont typeface="Arial"/>
              <a:buNone/>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56" name="Google Shape;1356;p155"/>
          <p:cNvSpPr txBox="1">
            <a:spLocks noGrp="1"/>
          </p:cNvSpPr>
          <p:nvPr>
            <p:ph type="body" idx="2"/>
          </p:nvPr>
        </p:nvSpPr>
        <p:spPr>
          <a:xfrm>
            <a:off x="502714" y="935814"/>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2200"/>
              <a:buFont typeface="Arial"/>
              <a:buNone/>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57" name="Google Shape;1357;p155"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G - Basic Footer - Mountain Right">
  <p:cSld name="G - Basic Footer - Mountain Right">
    <p:spTree>
      <p:nvGrpSpPr>
        <p:cNvPr id="1" name="Shape 1358"/>
        <p:cNvGrpSpPr/>
        <p:nvPr/>
      </p:nvGrpSpPr>
      <p:grpSpPr>
        <a:xfrm>
          <a:off x="0" y="0"/>
          <a:ext cx="0" cy="0"/>
          <a:chOff x="0" y="0"/>
          <a:chExt cx="0" cy="0"/>
        </a:xfrm>
      </p:grpSpPr>
      <p:pic>
        <p:nvPicPr>
          <p:cNvPr id="1359" name="Google Shape;1359;p156"/>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360" name="Google Shape;1360;p156"/>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61" name="Google Shape;1361;p156"/>
          <p:cNvSpPr txBox="1">
            <a:spLocks noGrp="1"/>
          </p:cNvSpPr>
          <p:nvPr>
            <p:ph type="body" idx="1"/>
          </p:nvPr>
        </p:nvSpPr>
        <p:spPr>
          <a:xfrm>
            <a:off x="515954" y="1625015"/>
            <a:ext cx="1104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62" name="Google Shape;1362;p156"/>
          <p:cNvSpPr txBox="1">
            <a:spLocks noGrp="1"/>
          </p:cNvSpPr>
          <p:nvPr>
            <p:ph type="body" idx="2"/>
          </p:nvPr>
        </p:nvSpPr>
        <p:spPr>
          <a:xfrm>
            <a:off x="502714" y="968960"/>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63" name="Google Shape;1363;p156"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O1 - Plain Hill - Right - Small">
  <p:cSld name="O1 - Plain Hill - Right">
    <p:spTree>
      <p:nvGrpSpPr>
        <p:cNvPr id="1" name="Shape 1364"/>
        <p:cNvGrpSpPr/>
        <p:nvPr/>
      </p:nvGrpSpPr>
      <p:grpSpPr>
        <a:xfrm>
          <a:off x="0" y="0"/>
          <a:ext cx="0" cy="0"/>
          <a:chOff x="0" y="0"/>
          <a:chExt cx="0" cy="0"/>
        </a:xfrm>
      </p:grpSpPr>
      <p:grpSp>
        <p:nvGrpSpPr>
          <p:cNvPr id="1365" name="Google Shape;1365;p157"/>
          <p:cNvGrpSpPr/>
          <p:nvPr/>
        </p:nvGrpSpPr>
        <p:grpSpPr>
          <a:xfrm>
            <a:off x="17407" y="17406"/>
            <a:ext cx="12191997" cy="6857998"/>
            <a:chOff x="1" y="0"/>
            <a:chExt cx="12191997" cy="6857998"/>
          </a:xfrm>
        </p:grpSpPr>
        <p:pic>
          <p:nvPicPr>
            <p:cNvPr id="1366" name="Google Shape;1366;p157"/>
            <p:cNvPicPr preferRelativeResize="0"/>
            <p:nvPr/>
          </p:nvPicPr>
          <p:blipFill rotWithShape="1">
            <a:blip r:embed="rId2">
              <a:alphaModFix/>
            </a:blip>
            <a:srcRect l="-29" t="-857" r="87219"/>
            <a:stretch/>
          </p:blipFill>
          <p:spPr>
            <a:xfrm flipH="1">
              <a:off x="1" y="0"/>
              <a:ext cx="1402079" cy="6857998"/>
            </a:xfrm>
            <a:prstGeom prst="rect">
              <a:avLst/>
            </a:prstGeom>
            <a:noFill/>
            <a:ln>
              <a:noFill/>
            </a:ln>
          </p:spPr>
        </p:pic>
        <p:pic>
          <p:nvPicPr>
            <p:cNvPr id="1367" name="Google Shape;1367;p157"/>
            <p:cNvPicPr preferRelativeResize="0"/>
            <p:nvPr/>
          </p:nvPicPr>
          <p:blipFill rotWithShape="1">
            <a:blip r:embed="rId2">
              <a:alphaModFix/>
            </a:blip>
            <a:srcRect l="-30" t="-857"/>
            <a:stretch/>
          </p:blipFill>
          <p:spPr>
            <a:xfrm>
              <a:off x="1243584" y="0"/>
              <a:ext cx="10948414" cy="6857998"/>
            </a:xfrm>
            <a:prstGeom prst="rect">
              <a:avLst/>
            </a:prstGeom>
            <a:noFill/>
            <a:ln>
              <a:noFill/>
            </a:ln>
          </p:spPr>
        </p:pic>
      </p:grpSp>
      <p:sp>
        <p:nvSpPr>
          <p:cNvPr id="1368" name="Google Shape;1368;p157"/>
          <p:cNvSpPr txBox="1">
            <a:spLocks noGrp="1"/>
          </p:cNvSpPr>
          <p:nvPr>
            <p:ph type="title"/>
          </p:nvPr>
        </p:nvSpPr>
        <p:spPr>
          <a:xfrm>
            <a:off x="495300" y="14486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69" name="Google Shape;1369;p157"/>
          <p:cNvSpPr txBox="1">
            <a:spLocks noGrp="1"/>
          </p:cNvSpPr>
          <p:nvPr>
            <p:ph type="body" idx="1"/>
          </p:nvPr>
        </p:nvSpPr>
        <p:spPr>
          <a:xfrm>
            <a:off x="508026" y="1616291"/>
            <a:ext cx="11046000" cy="3779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70" name="Google Shape;1370;p157"/>
          <p:cNvSpPr txBox="1">
            <a:spLocks noGrp="1"/>
          </p:cNvSpPr>
          <p:nvPr>
            <p:ph type="body" idx="2"/>
          </p:nvPr>
        </p:nvSpPr>
        <p:spPr>
          <a:xfrm>
            <a:off x="502711" y="966889"/>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71" name="Google Shape;1371;p157"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O1 - Plain Hill - Right">
  <p:cSld name="O1 - Plain Hill - Right_1">
    <p:spTree>
      <p:nvGrpSpPr>
        <p:cNvPr id="1" name="Shape 1372"/>
        <p:cNvGrpSpPr/>
        <p:nvPr/>
      </p:nvGrpSpPr>
      <p:grpSpPr>
        <a:xfrm>
          <a:off x="0" y="0"/>
          <a:ext cx="0" cy="0"/>
          <a:chOff x="0" y="0"/>
          <a:chExt cx="0" cy="0"/>
        </a:xfrm>
      </p:grpSpPr>
      <p:pic>
        <p:nvPicPr>
          <p:cNvPr id="1373" name="Google Shape;1373;p158"/>
          <p:cNvPicPr preferRelativeResize="0"/>
          <p:nvPr/>
        </p:nvPicPr>
        <p:blipFill rotWithShape="1">
          <a:blip r:embed="rId2">
            <a:alphaModFix/>
          </a:blip>
          <a:srcRect l="15311" t="19178"/>
          <a:stretch/>
        </p:blipFill>
        <p:spPr>
          <a:xfrm>
            <a:off x="17406" y="17406"/>
            <a:ext cx="12195720" cy="6858002"/>
          </a:xfrm>
          <a:prstGeom prst="rect">
            <a:avLst/>
          </a:prstGeom>
          <a:noFill/>
          <a:ln>
            <a:noFill/>
          </a:ln>
        </p:spPr>
      </p:pic>
      <p:sp>
        <p:nvSpPr>
          <p:cNvPr id="1374" name="Google Shape;1374;p158"/>
          <p:cNvSpPr txBox="1">
            <a:spLocks noGrp="1"/>
          </p:cNvSpPr>
          <p:nvPr>
            <p:ph type="title"/>
          </p:nvPr>
        </p:nvSpPr>
        <p:spPr>
          <a:xfrm>
            <a:off x="495300" y="14486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75" name="Google Shape;1375;p158"/>
          <p:cNvSpPr txBox="1">
            <a:spLocks noGrp="1"/>
          </p:cNvSpPr>
          <p:nvPr>
            <p:ph type="body" idx="1"/>
          </p:nvPr>
        </p:nvSpPr>
        <p:spPr>
          <a:xfrm>
            <a:off x="508026" y="1616291"/>
            <a:ext cx="11046000" cy="3779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76" name="Google Shape;1376;p158"/>
          <p:cNvSpPr txBox="1">
            <a:spLocks noGrp="1"/>
          </p:cNvSpPr>
          <p:nvPr>
            <p:ph type="body" idx="2"/>
          </p:nvPr>
        </p:nvSpPr>
        <p:spPr>
          <a:xfrm>
            <a:off x="502711" y="966889"/>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77" name="Google Shape;1377;p158"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pic>
        <p:nvPicPr>
          <p:cNvPr id="1378" name="Google Shape;1378;p158"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O2 - Path - Mountain Right">
  <p:cSld name="O2 - Path - Mountain Right">
    <p:spTree>
      <p:nvGrpSpPr>
        <p:cNvPr id="1" name="Shape 1379"/>
        <p:cNvGrpSpPr/>
        <p:nvPr/>
      </p:nvGrpSpPr>
      <p:grpSpPr>
        <a:xfrm>
          <a:off x="0" y="0"/>
          <a:ext cx="0" cy="0"/>
          <a:chOff x="0" y="0"/>
          <a:chExt cx="0" cy="0"/>
        </a:xfrm>
      </p:grpSpPr>
      <p:pic>
        <p:nvPicPr>
          <p:cNvPr id="1380" name="Google Shape;1380;p159"/>
          <p:cNvPicPr preferRelativeResize="0"/>
          <p:nvPr/>
        </p:nvPicPr>
        <p:blipFill rotWithShape="1">
          <a:blip r:embed="rId2">
            <a:alphaModFix/>
          </a:blip>
          <a:srcRect/>
          <a:stretch/>
        </p:blipFill>
        <p:spPr>
          <a:xfrm>
            <a:off x="14300" y="19341"/>
            <a:ext cx="12190225" cy="6858032"/>
          </a:xfrm>
          <a:prstGeom prst="rect">
            <a:avLst/>
          </a:prstGeom>
          <a:noFill/>
          <a:ln>
            <a:noFill/>
          </a:ln>
        </p:spPr>
      </p:pic>
      <p:sp>
        <p:nvSpPr>
          <p:cNvPr id="1381" name="Google Shape;1381;p159"/>
          <p:cNvSpPr txBox="1">
            <a:spLocks noGrp="1"/>
          </p:cNvSpPr>
          <p:nvPr>
            <p:ph type="title"/>
          </p:nvPr>
        </p:nvSpPr>
        <p:spPr>
          <a:xfrm>
            <a:off x="495300" y="14486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82" name="Google Shape;1382;p159"/>
          <p:cNvSpPr txBox="1">
            <a:spLocks noGrp="1"/>
          </p:cNvSpPr>
          <p:nvPr>
            <p:ph type="body" idx="1"/>
          </p:nvPr>
        </p:nvSpPr>
        <p:spPr>
          <a:xfrm>
            <a:off x="508026" y="1616292"/>
            <a:ext cx="11046000" cy="382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83" name="Google Shape;1383;p159"/>
          <p:cNvSpPr txBox="1">
            <a:spLocks noGrp="1"/>
          </p:cNvSpPr>
          <p:nvPr>
            <p:ph type="body" idx="2"/>
          </p:nvPr>
        </p:nvSpPr>
        <p:spPr>
          <a:xfrm>
            <a:off x="502711" y="966889"/>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384" name="Google Shape;1384;p159" descr="Path-1.png"/>
          <p:cNvPicPr preferRelativeResize="0"/>
          <p:nvPr/>
        </p:nvPicPr>
        <p:blipFill rotWithShape="1">
          <a:blip r:embed="rId3">
            <a:alphaModFix/>
          </a:blip>
          <a:srcRect t="-3114"/>
          <a:stretch/>
        </p:blipFill>
        <p:spPr>
          <a:xfrm flipH="1">
            <a:off x="7171153" y="6293923"/>
            <a:ext cx="1573227" cy="561448"/>
          </a:xfrm>
          <a:prstGeom prst="rect">
            <a:avLst/>
          </a:prstGeom>
          <a:noFill/>
          <a:ln>
            <a:noFill/>
          </a:ln>
        </p:spPr>
      </p:pic>
      <p:pic>
        <p:nvPicPr>
          <p:cNvPr id="1385" name="Google Shape;1385;p159" descr="pasted-image.pdf"/>
          <p:cNvPicPr preferRelativeResize="0"/>
          <p:nvPr/>
        </p:nvPicPr>
        <p:blipFill rotWithShape="1">
          <a:blip r:embed="rId4">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V - Thank You">
  <p:cSld name="V - Thank You">
    <p:bg>
      <p:bgPr>
        <a:gradFill>
          <a:gsLst>
            <a:gs pos="0">
              <a:srgbClr val="118ED9"/>
            </a:gs>
            <a:gs pos="78899">
              <a:srgbClr val="4CC0D9"/>
            </a:gs>
            <a:gs pos="100000">
              <a:srgbClr val="68E2B3"/>
            </a:gs>
          </a:gsLst>
          <a:lin ang="5400012" scaled="0"/>
        </a:gradFill>
        <a:effectLst/>
      </p:bgPr>
    </p:bg>
    <p:spTree>
      <p:nvGrpSpPr>
        <p:cNvPr id="1" name="Shape 1386"/>
        <p:cNvGrpSpPr/>
        <p:nvPr/>
      </p:nvGrpSpPr>
      <p:grpSpPr>
        <a:xfrm>
          <a:off x="0" y="0"/>
          <a:ext cx="0" cy="0"/>
          <a:chOff x="0" y="0"/>
          <a:chExt cx="0" cy="0"/>
        </a:xfrm>
      </p:grpSpPr>
      <p:pic>
        <p:nvPicPr>
          <p:cNvPr id="1387" name="Google Shape;1387;p160"/>
          <p:cNvPicPr preferRelativeResize="0"/>
          <p:nvPr/>
        </p:nvPicPr>
        <p:blipFill rotWithShape="1">
          <a:blip r:embed="rId2">
            <a:alphaModFix/>
          </a:blip>
          <a:srcRect l="9"/>
          <a:stretch/>
        </p:blipFill>
        <p:spPr>
          <a:xfrm>
            <a:off x="-13925" y="-14075"/>
            <a:ext cx="12238699" cy="6885273"/>
          </a:xfrm>
          <a:prstGeom prst="rect">
            <a:avLst/>
          </a:prstGeom>
          <a:noFill/>
          <a:ln>
            <a:noFill/>
          </a:ln>
        </p:spPr>
      </p:pic>
      <p:grpSp>
        <p:nvGrpSpPr>
          <p:cNvPr id="1388" name="Google Shape;1388;p160"/>
          <p:cNvGrpSpPr/>
          <p:nvPr/>
        </p:nvGrpSpPr>
        <p:grpSpPr>
          <a:xfrm flipH="1">
            <a:off x="9974930" y="568615"/>
            <a:ext cx="1314222" cy="628355"/>
            <a:chOff x="10411287" y="2695706"/>
            <a:chExt cx="1724248" cy="824396"/>
          </a:xfrm>
        </p:grpSpPr>
        <p:sp>
          <p:nvSpPr>
            <p:cNvPr id="1389" name="Google Shape;1389;p160"/>
            <p:cNvSpPr/>
            <p:nvPr/>
          </p:nvSpPr>
          <p:spPr>
            <a:xfrm>
              <a:off x="11236572" y="3222619"/>
              <a:ext cx="307500" cy="213000"/>
            </a:xfrm>
            <a:custGeom>
              <a:avLst/>
              <a:gdLst/>
              <a:ahLst/>
              <a:cxnLst/>
              <a:rect l="l" t="t" r="r" b="b"/>
              <a:pathLst>
                <a:path w="120000" h="120000" extrusionOk="0">
                  <a:moveTo>
                    <a:pt x="12175" y="18021"/>
                  </a:moveTo>
                  <a:cubicBezTo>
                    <a:pt x="11939" y="17801"/>
                    <a:pt x="8964" y="16154"/>
                    <a:pt x="5158" y="14473"/>
                  </a:cubicBezTo>
                  <a:cubicBezTo>
                    <a:pt x="1352" y="12792"/>
                    <a:pt x="-331" y="12301"/>
                    <a:pt x="50" y="10688"/>
                  </a:cubicBezTo>
                  <a:cubicBezTo>
                    <a:pt x="432" y="9075"/>
                    <a:pt x="4109" y="9904"/>
                    <a:pt x="6410" y="9007"/>
                  </a:cubicBezTo>
                  <a:cubicBezTo>
                    <a:pt x="8717" y="8105"/>
                    <a:pt x="9419" y="7828"/>
                    <a:pt x="10968" y="4901"/>
                  </a:cubicBezTo>
                  <a:cubicBezTo>
                    <a:pt x="12518" y="1974"/>
                    <a:pt x="13775" y="-1466"/>
                    <a:pt x="21331" y="659"/>
                  </a:cubicBezTo>
                  <a:cubicBezTo>
                    <a:pt x="28881" y="2792"/>
                    <a:pt x="29729" y="3237"/>
                    <a:pt x="32109" y="6148"/>
                  </a:cubicBezTo>
                  <a:cubicBezTo>
                    <a:pt x="34483" y="9047"/>
                    <a:pt x="36470" y="10457"/>
                    <a:pt x="39670" y="10835"/>
                  </a:cubicBezTo>
                  <a:cubicBezTo>
                    <a:pt x="42864" y="11218"/>
                    <a:pt x="47153" y="8094"/>
                    <a:pt x="53917" y="9932"/>
                  </a:cubicBezTo>
                  <a:cubicBezTo>
                    <a:pt x="60682" y="11765"/>
                    <a:pt x="70651" y="16543"/>
                    <a:pt x="83298" y="29871"/>
                  </a:cubicBezTo>
                  <a:cubicBezTo>
                    <a:pt x="95951" y="43194"/>
                    <a:pt x="96249" y="45185"/>
                    <a:pt x="97798" y="46437"/>
                  </a:cubicBezTo>
                  <a:cubicBezTo>
                    <a:pt x="99347" y="47689"/>
                    <a:pt x="102541" y="49145"/>
                    <a:pt x="103631" y="49816"/>
                  </a:cubicBezTo>
                  <a:cubicBezTo>
                    <a:pt x="104725" y="50493"/>
                    <a:pt x="105404" y="50876"/>
                    <a:pt x="105399" y="51418"/>
                  </a:cubicBezTo>
                  <a:cubicBezTo>
                    <a:pt x="105399" y="51953"/>
                    <a:pt x="112270" y="53696"/>
                    <a:pt x="107908" y="54102"/>
                  </a:cubicBezTo>
                  <a:cubicBezTo>
                    <a:pt x="110204" y="55360"/>
                    <a:pt x="112938" y="56776"/>
                    <a:pt x="111731" y="57267"/>
                  </a:cubicBezTo>
                  <a:cubicBezTo>
                    <a:pt x="110524" y="57769"/>
                    <a:pt x="109581" y="57819"/>
                    <a:pt x="109581" y="57819"/>
                  </a:cubicBezTo>
                  <a:cubicBezTo>
                    <a:pt x="109581" y="57819"/>
                    <a:pt x="114010" y="61221"/>
                    <a:pt x="114077" y="61920"/>
                  </a:cubicBezTo>
                  <a:cubicBezTo>
                    <a:pt x="114139" y="62614"/>
                    <a:pt x="113437" y="62354"/>
                    <a:pt x="112191" y="62027"/>
                  </a:cubicBezTo>
                  <a:cubicBezTo>
                    <a:pt x="110939" y="61694"/>
                    <a:pt x="117468" y="68023"/>
                    <a:pt x="119197" y="68807"/>
                  </a:cubicBezTo>
                  <a:cubicBezTo>
                    <a:pt x="120920" y="69580"/>
                    <a:pt x="119433" y="69563"/>
                    <a:pt x="118776" y="69591"/>
                  </a:cubicBezTo>
                  <a:cubicBezTo>
                    <a:pt x="118119" y="69619"/>
                    <a:pt x="117378" y="69072"/>
                    <a:pt x="117530" y="69800"/>
                  </a:cubicBezTo>
                  <a:cubicBezTo>
                    <a:pt x="117676" y="70527"/>
                    <a:pt x="117350" y="70279"/>
                    <a:pt x="116384" y="69924"/>
                  </a:cubicBezTo>
                  <a:cubicBezTo>
                    <a:pt x="115424" y="69563"/>
                    <a:pt x="115335" y="69529"/>
                    <a:pt x="113499" y="68311"/>
                  </a:cubicBezTo>
                  <a:cubicBezTo>
                    <a:pt x="111663" y="67087"/>
                    <a:pt x="111119" y="66483"/>
                    <a:pt x="109890" y="66568"/>
                  </a:cubicBezTo>
                  <a:cubicBezTo>
                    <a:pt x="108666" y="66647"/>
                    <a:pt x="109227" y="67668"/>
                    <a:pt x="107549" y="66094"/>
                  </a:cubicBezTo>
                  <a:cubicBezTo>
                    <a:pt x="105870" y="64532"/>
                    <a:pt x="105960" y="63488"/>
                    <a:pt x="103659" y="63308"/>
                  </a:cubicBezTo>
                  <a:cubicBezTo>
                    <a:pt x="101363" y="63127"/>
                    <a:pt x="99634" y="62354"/>
                    <a:pt x="97635" y="62552"/>
                  </a:cubicBezTo>
                  <a:cubicBezTo>
                    <a:pt x="95642" y="62755"/>
                    <a:pt x="94200" y="62490"/>
                    <a:pt x="93015" y="62321"/>
                  </a:cubicBezTo>
                  <a:cubicBezTo>
                    <a:pt x="91831" y="62151"/>
                    <a:pt x="91286" y="61548"/>
                    <a:pt x="90809" y="61097"/>
                  </a:cubicBezTo>
                  <a:cubicBezTo>
                    <a:pt x="90326" y="60651"/>
                    <a:pt x="89647" y="60803"/>
                    <a:pt x="88395" y="61012"/>
                  </a:cubicBezTo>
                  <a:cubicBezTo>
                    <a:pt x="87149" y="61221"/>
                    <a:pt x="77623" y="59709"/>
                    <a:pt x="77623" y="59709"/>
                  </a:cubicBezTo>
                  <a:cubicBezTo>
                    <a:pt x="77623" y="59709"/>
                    <a:pt x="79139" y="63234"/>
                    <a:pt x="75288" y="62885"/>
                  </a:cubicBezTo>
                  <a:cubicBezTo>
                    <a:pt x="75333" y="66269"/>
                    <a:pt x="74715" y="67656"/>
                    <a:pt x="72925" y="67262"/>
                  </a:cubicBezTo>
                  <a:cubicBezTo>
                    <a:pt x="72795" y="70048"/>
                    <a:pt x="71454" y="71842"/>
                    <a:pt x="69528" y="71125"/>
                  </a:cubicBezTo>
                  <a:cubicBezTo>
                    <a:pt x="69012" y="73494"/>
                    <a:pt x="68636" y="75107"/>
                    <a:pt x="66160" y="74323"/>
                  </a:cubicBezTo>
                  <a:cubicBezTo>
                    <a:pt x="65335" y="77386"/>
                    <a:pt x="64241" y="77251"/>
                    <a:pt x="63713" y="77053"/>
                  </a:cubicBezTo>
                  <a:cubicBezTo>
                    <a:pt x="63191" y="76862"/>
                    <a:pt x="63146" y="77651"/>
                    <a:pt x="63146" y="77651"/>
                  </a:cubicBezTo>
                  <a:cubicBezTo>
                    <a:pt x="63146" y="77651"/>
                    <a:pt x="64134" y="86242"/>
                    <a:pt x="61232" y="84222"/>
                  </a:cubicBezTo>
                  <a:cubicBezTo>
                    <a:pt x="61462" y="87133"/>
                    <a:pt x="60687" y="92508"/>
                    <a:pt x="58464" y="90337"/>
                  </a:cubicBezTo>
                  <a:cubicBezTo>
                    <a:pt x="58094" y="94516"/>
                    <a:pt x="56741" y="97917"/>
                    <a:pt x="55062" y="96349"/>
                  </a:cubicBezTo>
                  <a:cubicBezTo>
                    <a:pt x="53856" y="101561"/>
                    <a:pt x="53255" y="103366"/>
                    <a:pt x="50785" y="102040"/>
                  </a:cubicBezTo>
                  <a:cubicBezTo>
                    <a:pt x="50066" y="105013"/>
                    <a:pt x="47961" y="111105"/>
                    <a:pt x="45918" y="106846"/>
                  </a:cubicBezTo>
                  <a:cubicBezTo>
                    <a:pt x="44217" y="110659"/>
                    <a:pt x="41652" y="115098"/>
                    <a:pt x="41074" y="112594"/>
                  </a:cubicBezTo>
                  <a:cubicBezTo>
                    <a:pt x="40490" y="110084"/>
                    <a:pt x="40187" y="109700"/>
                    <a:pt x="40187" y="109700"/>
                  </a:cubicBezTo>
                  <a:cubicBezTo>
                    <a:pt x="40187" y="109700"/>
                    <a:pt x="39788" y="115617"/>
                    <a:pt x="35752" y="117354"/>
                  </a:cubicBezTo>
                  <a:cubicBezTo>
                    <a:pt x="34854" y="116079"/>
                    <a:pt x="35191" y="110546"/>
                    <a:pt x="35191" y="110546"/>
                  </a:cubicBezTo>
                  <a:cubicBezTo>
                    <a:pt x="35191" y="110546"/>
                    <a:pt x="31716" y="118550"/>
                    <a:pt x="30520" y="119458"/>
                  </a:cubicBezTo>
                  <a:cubicBezTo>
                    <a:pt x="29336" y="120366"/>
                    <a:pt x="29049" y="119858"/>
                    <a:pt x="29049" y="119858"/>
                  </a:cubicBezTo>
                  <a:cubicBezTo>
                    <a:pt x="29049" y="119858"/>
                    <a:pt x="29162" y="115583"/>
                    <a:pt x="30099" y="111889"/>
                  </a:cubicBezTo>
                  <a:cubicBezTo>
                    <a:pt x="28045" y="115572"/>
                    <a:pt x="25221" y="119379"/>
                    <a:pt x="24255" y="119560"/>
                  </a:cubicBezTo>
                  <a:cubicBezTo>
                    <a:pt x="23290" y="119740"/>
                    <a:pt x="23088" y="120338"/>
                    <a:pt x="23290" y="119740"/>
                  </a:cubicBezTo>
                  <a:cubicBezTo>
                    <a:pt x="23492" y="119142"/>
                    <a:pt x="25676" y="111054"/>
                    <a:pt x="25676" y="111054"/>
                  </a:cubicBezTo>
                  <a:cubicBezTo>
                    <a:pt x="25676" y="111054"/>
                    <a:pt x="22173" y="115008"/>
                    <a:pt x="20792" y="115442"/>
                  </a:cubicBezTo>
                  <a:cubicBezTo>
                    <a:pt x="19405" y="115871"/>
                    <a:pt x="21028" y="111488"/>
                    <a:pt x="21230" y="110885"/>
                  </a:cubicBezTo>
                  <a:cubicBezTo>
                    <a:pt x="21426" y="110281"/>
                    <a:pt x="29005" y="87082"/>
                    <a:pt x="30806" y="80607"/>
                  </a:cubicBezTo>
                  <a:cubicBezTo>
                    <a:pt x="32614" y="74132"/>
                    <a:pt x="36891" y="58468"/>
                    <a:pt x="37734" y="56353"/>
                  </a:cubicBezTo>
                  <a:cubicBezTo>
                    <a:pt x="38576" y="54238"/>
                    <a:pt x="39653" y="52890"/>
                    <a:pt x="39653" y="52890"/>
                  </a:cubicBezTo>
                  <a:cubicBezTo>
                    <a:pt x="39653" y="52890"/>
                    <a:pt x="38486" y="45309"/>
                    <a:pt x="42039" y="38947"/>
                  </a:cubicBezTo>
                  <a:cubicBezTo>
                    <a:pt x="38783" y="37333"/>
                    <a:pt x="38952" y="39014"/>
                    <a:pt x="35398" y="34327"/>
                  </a:cubicBezTo>
                  <a:cubicBezTo>
                    <a:pt x="31845" y="29634"/>
                    <a:pt x="29684" y="28704"/>
                    <a:pt x="27932" y="28049"/>
                  </a:cubicBezTo>
                  <a:cubicBezTo>
                    <a:pt x="26181" y="27401"/>
                    <a:pt x="25771" y="26572"/>
                    <a:pt x="24918" y="26120"/>
                  </a:cubicBezTo>
                  <a:cubicBezTo>
                    <a:pt x="24065" y="25669"/>
                    <a:pt x="19950" y="24146"/>
                    <a:pt x="17985" y="22606"/>
                  </a:cubicBezTo>
                  <a:cubicBezTo>
                    <a:pt x="16020" y="21066"/>
                    <a:pt x="12175" y="18021"/>
                    <a:pt x="12175" y="18021"/>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175"/>
                <a:buFont typeface="Arial"/>
                <a:buNone/>
              </a:pPr>
              <a:endParaRPr sz="700" b="0" i="0" u="none" strike="noStrike" cap="none">
                <a:solidFill>
                  <a:schemeClr val="dk1"/>
                </a:solidFill>
                <a:latin typeface="Arial"/>
                <a:ea typeface="Arial"/>
                <a:cs typeface="Arial"/>
                <a:sym typeface="Arial"/>
              </a:endParaRPr>
            </a:p>
          </p:txBody>
        </p:sp>
        <p:sp>
          <p:nvSpPr>
            <p:cNvPr id="1390" name="Google Shape;1390;p160"/>
            <p:cNvSpPr/>
            <p:nvPr/>
          </p:nvSpPr>
          <p:spPr>
            <a:xfrm>
              <a:off x="11769834" y="3286102"/>
              <a:ext cx="365700" cy="234000"/>
            </a:xfrm>
            <a:custGeom>
              <a:avLst/>
              <a:gdLst/>
              <a:ahLst/>
              <a:cxnLst/>
              <a:rect l="l" t="t" r="r" b="b"/>
              <a:pathLst>
                <a:path w="120000" h="120000" extrusionOk="0">
                  <a:moveTo>
                    <a:pt x="37169" y="21806"/>
                  </a:moveTo>
                  <a:cubicBezTo>
                    <a:pt x="37169" y="21806"/>
                    <a:pt x="28207" y="10035"/>
                    <a:pt x="18689" y="10297"/>
                  </a:cubicBezTo>
                  <a:cubicBezTo>
                    <a:pt x="9166" y="10559"/>
                    <a:pt x="12679" y="20997"/>
                    <a:pt x="5301" y="22126"/>
                  </a:cubicBezTo>
                  <a:cubicBezTo>
                    <a:pt x="-2071" y="23250"/>
                    <a:pt x="-1288" y="25776"/>
                    <a:pt x="4790" y="27878"/>
                  </a:cubicBezTo>
                  <a:cubicBezTo>
                    <a:pt x="10874" y="29979"/>
                    <a:pt x="11930" y="28873"/>
                    <a:pt x="13632" y="31085"/>
                  </a:cubicBezTo>
                  <a:cubicBezTo>
                    <a:pt x="15341" y="33303"/>
                    <a:pt x="17969" y="35212"/>
                    <a:pt x="21646" y="36691"/>
                  </a:cubicBezTo>
                  <a:cubicBezTo>
                    <a:pt x="25330" y="38164"/>
                    <a:pt x="28826" y="40079"/>
                    <a:pt x="30381" y="42576"/>
                  </a:cubicBezTo>
                  <a:cubicBezTo>
                    <a:pt x="31931" y="45074"/>
                    <a:pt x="37867" y="56658"/>
                    <a:pt x="41818" y="60459"/>
                  </a:cubicBezTo>
                  <a:cubicBezTo>
                    <a:pt x="45768" y="64255"/>
                    <a:pt x="46920" y="65908"/>
                    <a:pt x="46920" y="65908"/>
                  </a:cubicBezTo>
                  <a:cubicBezTo>
                    <a:pt x="46920" y="65908"/>
                    <a:pt x="44644" y="70443"/>
                    <a:pt x="45257" y="76648"/>
                  </a:cubicBezTo>
                  <a:cubicBezTo>
                    <a:pt x="45876" y="82854"/>
                    <a:pt x="46171" y="85700"/>
                    <a:pt x="46188" y="86219"/>
                  </a:cubicBezTo>
                  <a:cubicBezTo>
                    <a:pt x="46216" y="86742"/>
                    <a:pt x="44621" y="88489"/>
                    <a:pt x="44474" y="94042"/>
                  </a:cubicBezTo>
                  <a:cubicBezTo>
                    <a:pt x="44321" y="99602"/>
                    <a:pt x="44655" y="110808"/>
                    <a:pt x="44644" y="113526"/>
                  </a:cubicBezTo>
                  <a:cubicBezTo>
                    <a:pt x="44633" y="116245"/>
                    <a:pt x="44218" y="118119"/>
                    <a:pt x="44111" y="118760"/>
                  </a:cubicBezTo>
                  <a:cubicBezTo>
                    <a:pt x="44008" y="119400"/>
                    <a:pt x="47675" y="116961"/>
                    <a:pt x="48191" y="116483"/>
                  </a:cubicBezTo>
                  <a:cubicBezTo>
                    <a:pt x="48708" y="116006"/>
                    <a:pt x="48566" y="118166"/>
                    <a:pt x="49763" y="119499"/>
                  </a:cubicBezTo>
                  <a:cubicBezTo>
                    <a:pt x="50961" y="120832"/>
                    <a:pt x="51892" y="119161"/>
                    <a:pt x="52562" y="118410"/>
                  </a:cubicBezTo>
                  <a:cubicBezTo>
                    <a:pt x="53226" y="117654"/>
                    <a:pt x="54213" y="119586"/>
                    <a:pt x="55297" y="118317"/>
                  </a:cubicBezTo>
                  <a:cubicBezTo>
                    <a:pt x="56376" y="117042"/>
                    <a:pt x="56875" y="115366"/>
                    <a:pt x="56875" y="115366"/>
                  </a:cubicBezTo>
                  <a:cubicBezTo>
                    <a:pt x="56875" y="115366"/>
                    <a:pt x="56779" y="118567"/>
                    <a:pt x="58833" y="117351"/>
                  </a:cubicBezTo>
                  <a:cubicBezTo>
                    <a:pt x="60888" y="116128"/>
                    <a:pt x="61563" y="114015"/>
                    <a:pt x="61767" y="113421"/>
                  </a:cubicBezTo>
                  <a:cubicBezTo>
                    <a:pt x="61972" y="112822"/>
                    <a:pt x="63294" y="115395"/>
                    <a:pt x="64378" y="114126"/>
                  </a:cubicBezTo>
                  <a:cubicBezTo>
                    <a:pt x="65457" y="112857"/>
                    <a:pt x="65922" y="110662"/>
                    <a:pt x="65922" y="110662"/>
                  </a:cubicBezTo>
                  <a:cubicBezTo>
                    <a:pt x="65922" y="110662"/>
                    <a:pt x="66524" y="113625"/>
                    <a:pt x="67863" y="112123"/>
                  </a:cubicBezTo>
                  <a:cubicBezTo>
                    <a:pt x="69203" y="110616"/>
                    <a:pt x="69254" y="110295"/>
                    <a:pt x="69566" y="109061"/>
                  </a:cubicBezTo>
                  <a:cubicBezTo>
                    <a:pt x="69878" y="107821"/>
                    <a:pt x="70621" y="107949"/>
                    <a:pt x="71030" y="107431"/>
                  </a:cubicBezTo>
                  <a:cubicBezTo>
                    <a:pt x="71444" y="106919"/>
                    <a:pt x="71706" y="105324"/>
                    <a:pt x="71711" y="104643"/>
                  </a:cubicBezTo>
                  <a:cubicBezTo>
                    <a:pt x="71711" y="103962"/>
                    <a:pt x="73153" y="102495"/>
                    <a:pt x="72977" y="101575"/>
                  </a:cubicBezTo>
                  <a:cubicBezTo>
                    <a:pt x="72801" y="100655"/>
                    <a:pt x="72597" y="99887"/>
                    <a:pt x="73499" y="99741"/>
                  </a:cubicBezTo>
                  <a:cubicBezTo>
                    <a:pt x="74390" y="99590"/>
                    <a:pt x="75088" y="98676"/>
                    <a:pt x="74759" y="97349"/>
                  </a:cubicBezTo>
                  <a:cubicBezTo>
                    <a:pt x="74435" y="96027"/>
                    <a:pt x="74668" y="95271"/>
                    <a:pt x="75026" y="94397"/>
                  </a:cubicBezTo>
                  <a:cubicBezTo>
                    <a:pt x="75389" y="93518"/>
                    <a:pt x="74759" y="92075"/>
                    <a:pt x="74453" y="91947"/>
                  </a:cubicBezTo>
                  <a:cubicBezTo>
                    <a:pt x="74140" y="91824"/>
                    <a:pt x="74787" y="90550"/>
                    <a:pt x="76121" y="89729"/>
                  </a:cubicBezTo>
                  <a:cubicBezTo>
                    <a:pt x="77455" y="88896"/>
                    <a:pt x="77455" y="88896"/>
                    <a:pt x="77716" y="87982"/>
                  </a:cubicBezTo>
                  <a:cubicBezTo>
                    <a:pt x="77977" y="87063"/>
                    <a:pt x="77597" y="86742"/>
                    <a:pt x="78289" y="85829"/>
                  </a:cubicBezTo>
                  <a:cubicBezTo>
                    <a:pt x="78982" y="84915"/>
                    <a:pt x="78624" y="85788"/>
                    <a:pt x="79038" y="83913"/>
                  </a:cubicBezTo>
                  <a:cubicBezTo>
                    <a:pt x="79458" y="82039"/>
                    <a:pt x="80049" y="81084"/>
                    <a:pt x="80049" y="81084"/>
                  </a:cubicBezTo>
                  <a:cubicBezTo>
                    <a:pt x="80049" y="81084"/>
                    <a:pt x="83318" y="82400"/>
                    <a:pt x="86161" y="81666"/>
                  </a:cubicBezTo>
                  <a:cubicBezTo>
                    <a:pt x="89011" y="80939"/>
                    <a:pt x="89164" y="79978"/>
                    <a:pt x="90339" y="80793"/>
                  </a:cubicBezTo>
                  <a:cubicBezTo>
                    <a:pt x="91513" y="81602"/>
                    <a:pt x="92257" y="80368"/>
                    <a:pt x="100186" y="82528"/>
                  </a:cubicBezTo>
                  <a:cubicBezTo>
                    <a:pt x="108109" y="84688"/>
                    <a:pt x="108171" y="83011"/>
                    <a:pt x="110362" y="84234"/>
                  </a:cubicBezTo>
                  <a:cubicBezTo>
                    <a:pt x="112559" y="85456"/>
                    <a:pt x="112457" y="85415"/>
                    <a:pt x="114806" y="87039"/>
                  </a:cubicBezTo>
                  <a:cubicBezTo>
                    <a:pt x="117156" y="88664"/>
                    <a:pt x="117054" y="87942"/>
                    <a:pt x="118791" y="89321"/>
                  </a:cubicBezTo>
                  <a:cubicBezTo>
                    <a:pt x="120522" y="90695"/>
                    <a:pt x="120323" y="89257"/>
                    <a:pt x="118666" y="87394"/>
                  </a:cubicBezTo>
                  <a:cubicBezTo>
                    <a:pt x="117008" y="85543"/>
                    <a:pt x="115924" y="83570"/>
                    <a:pt x="114670" y="82557"/>
                  </a:cubicBezTo>
                  <a:cubicBezTo>
                    <a:pt x="113421" y="81544"/>
                    <a:pt x="110288" y="78750"/>
                    <a:pt x="109903" y="78430"/>
                  </a:cubicBezTo>
                  <a:cubicBezTo>
                    <a:pt x="109522" y="78104"/>
                    <a:pt x="112076" y="78453"/>
                    <a:pt x="112076" y="78453"/>
                  </a:cubicBezTo>
                  <a:cubicBezTo>
                    <a:pt x="112076" y="78453"/>
                    <a:pt x="110527" y="75956"/>
                    <a:pt x="109477" y="75705"/>
                  </a:cubicBezTo>
                  <a:cubicBezTo>
                    <a:pt x="108433" y="75449"/>
                    <a:pt x="106440" y="73633"/>
                    <a:pt x="106003" y="73627"/>
                  </a:cubicBezTo>
                  <a:cubicBezTo>
                    <a:pt x="105572" y="73627"/>
                    <a:pt x="107309" y="73639"/>
                    <a:pt x="107797" y="73330"/>
                  </a:cubicBezTo>
                  <a:cubicBezTo>
                    <a:pt x="108285" y="73016"/>
                    <a:pt x="109182" y="72859"/>
                    <a:pt x="107394" y="71805"/>
                  </a:cubicBezTo>
                  <a:cubicBezTo>
                    <a:pt x="105612" y="70746"/>
                    <a:pt x="103671" y="68603"/>
                    <a:pt x="101452" y="68225"/>
                  </a:cubicBezTo>
                  <a:cubicBezTo>
                    <a:pt x="99221" y="67841"/>
                    <a:pt x="97036" y="64575"/>
                    <a:pt x="94771" y="61792"/>
                  </a:cubicBezTo>
                  <a:cubicBezTo>
                    <a:pt x="92501" y="59010"/>
                    <a:pt x="91996" y="57444"/>
                    <a:pt x="89448" y="55057"/>
                  </a:cubicBezTo>
                  <a:cubicBezTo>
                    <a:pt x="86899" y="52676"/>
                    <a:pt x="85117" y="50255"/>
                    <a:pt x="83278" y="48834"/>
                  </a:cubicBezTo>
                  <a:cubicBezTo>
                    <a:pt x="81445" y="47420"/>
                    <a:pt x="80349" y="46127"/>
                    <a:pt x="79691" y="44841"/>
                  </a:cubicBezTo>
                  <a:cubicBezTo>
                    <a:pt x="79027" y="43554"/>
                    <a:pt x="79163" y="41395"/>
                    <a:pt x="78074" y="39427"/>
                  </a:cubicBezTo>
                  <a:cubicBezTo>
                    <a:pt x="76984" y="37454"/>
                    <a:pt x="75610" y="33839"/>
                    <a:pt x="74106" y="32383"/>
                  </a:cubicBezTo>
                  <a:cubicBezTo>
                    <a:pt x="72602" y="30928"/>
                    <a:pt x="70593" y="29269"/>
                    <a:pt x="69594" y="28693"/>
                  </a:cubicBezTo>
                  <a:cubicBezTo>
                    <a:pt x="68601" y="28128"/>
                    <a:pt x="67857" y="27319"/>
                    <a:pt x="67477" y="26999"/>
                  </a:cubicBezTo>
                  <a:cubicBezTo>
                    <a:pt x="67091" y="26673"/>
                    <a:pt x="67965" y="26003"/>
                    <a:pt x="66768" y="24664"/>
                  </a:cubicBezTo>
                  <a:cubicBezTo>
                    <a:pt x="65570" y="23337"/>
                    <a:pt x="64526" y="21725"/>
                    <a:pt x="63714" y="21393"/>
                  </a:cubicBezTo>
                  <a:cubicBezTo>
                    <a:pt x="62891" y="21067"/>
                    <a:pt x="63606" y="15397"/>
                    <a:pt x="57817" y="17498"/>
                  </a:cubicBezTo>
                  <a:cubicBezTo>
                    <a:pt x="57522" y="13971"/>
                    <a:pt x="57585" y="11613"/>
                    <a:pt x="53606" y="13936"/>
                  </a:cubicBezTo>
                  <a:cubicBezTo>
                    <a:pt x="52499" y="10082"/>
                    <a:pt x="52562" y="7043"/>
                    <a:pt x="49014" y="10728"/>
                  </a:cubicBezTo>
                  <a:cubicBezTo>
                    <a:pt x="45995" y="5256"/>
                    <a:pt x="44116" y="75"/>
                    <a:pt x="42045" y="6735"/>
                  </a:cubicBezTo>
                  <a:cubicBezTo>
                    <a:pt x="40297" y="2118"/>
                    <a:pt x="38072" y="-4907"/>
                    <a:pt x="37521" y="5087"/>
                  </a:cubicBezTo>
                  <a:cubicBezTo>
                    <a:pt x="36965" y="15082"/>
                    <a:pt x="37169" y="21806"/>
                    <a:pt x="37169" y="21806"/>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175"/>
                <a:buFont typeface="Arial"/>
                <a:buNone/>
              </a:pPr>
              <a:endParaRPr sz="700" b="0" i="0" u="none" strike="noStrike" cap="none">
                <a:solidFill>
                  <a:schemeClr val="dk1"/>
                </a:solidFill>
                <a:latin typeface="Arial"/>
                <a:ea typeface="Arial"/>
                <a:cs typeface="Arial"/>
                <a:sym typeface="Arial"/>
              </a:endParaRPr>
            </a:p>
          </p:txBody>
        </p:sp>
        <p:sp>
          <p:nvSpPr>
            <p:cNvPr id="1391" name="Google Shape;1391;p160"/>
            <p:cNvSpPr/>
            <p:nvPr/>
          </p:nvSpPr>
          <p:spPr>
            <a:xfrm>
              <a:off x="10411287" y="2695706"/>
              <a:ext cx="337500" cy="316800"/>
            </a:xfrm>
            <a:custGeom>
              <a:avLst/>
              <a:gdLst/>
              <a:ahLst/>
              <a:cxnLst/>
              <a:rect l="l" t="t" r="r" b="b"/>
              <a:pathLst>
                <a:path w="120000" h="120000" extrusionOk="0">
                  <a:moveTo>
                    <a:pt x="44777" y="78044"/>
                  </a:moveTo>
                  <a:cubicBezTo>
                    <a:pt x="43812" y="78207"/>
                    <a:pt x="40922" y="79716"/>
                    <a:pt x="39946" y="79142"/>
                  </a:cubicBezTo>
                  <a:cubicBezTo>
                    <a:pt x="38975" y="78562"/>
                    <a:pt x="37992" y="77543"/>
                    <a:pt x="36877" y="77115"/>
                  </a:cubicBezTo>
                  <a:cubicBezTo>
                    <a:pt x="35767" y="76687"/>
                    <a:pt x="33640" y="72144"/>
                    <a:pt x="26156" y="71800"/>
                  </a:cubicBezTo>
                  <a:cubicBezTo>
                    <a:pt x="18684" y="71451"/>
                    <a:pt x="15222" y="71789"/>
                    <a:pt x="12506" y="76535"/>
                  </a:cubicBezTo>
                  <a:cubicBezTo>
                    <a:pt x="9790" y="81287"/>
                    <a:pt x="6894" y="82058"/>
                    <a:pt x="4137" y="83128"/>
                  </a:cubicBezTo>
                  <a:cubicBezTo>
                    <a:pt x="1381" y="84192"/>
                    <a:pt x="-4409" y="86331"/>
                    <a:pt x="5837" y="86495"/>
                  </a:cubicBezTo>
                  <a:cubicBezTo>
                    <a:pt x="16083" y="86664"/>
                    <a:pt x="16499" y="86804"/>
                    <a:pt x="17886" y="86934"/>
                  </a:cubicBezTo>
                  <a:cubicBezTo>
                    <a:pt x="19273" y="87063"/>
                    <a:pt x="22602" y="87756"/>
                    <a:pt x="23983" y="88032"/>
                  </a:cubicBezTo>
                  <a:cubicBezTo>
                    <a:pt x="25376" y="88313"/>
                    <a:pt x="28017" y="89310"/>
                    <a:pt x="29826" y="90025"/>
                  </a:cubicBezTo>
                  <a:cubicBezTo>
                    <a:pt x="31635" y="90740"/>
                    <a:pt x="32739" y="90577"/>
                    <a:pt x="33854" y="91151"/>
                  </a:cubicBezTo>
                  <a:cubicBezTo>
                    <a:pt x="34964" y="91725"/>
                    <a:pt x="37056" y="92733"/>
                    <a:pt x="39425" y="94467"/>
                  </a:cubicBezTo>
                  <a:cubicBezTo>
                    <a:pt x="41801" y="96207"/>
                    <a:pt x="43748" y="97214"/>
                    <a:pt x="45696" y="98076"/>
                  </a:cubicBezTo>
                  <a:cubicBezTo>
                    <a:pt x="47643" y="98937"/>
                    <a:pt x="50152" y="100080"/>
                    <a:pt x="52099" y="101234"/>
                  </a:cubicBezTo>
                  <a:cubicBezTo>
                    <a:pt x="54053" y="102389"/>
                    <a:pt x="59341" y="104826"/>
                    <a:pt x="61837" y="105530"/>
                  </a:cubicBezTo>
                  <a:cubicBezTo>
                    <a:pt x="64340" y="106240"/>
                    <a:pt x="71425" y="108508"/>
                    <a:pt x="73783" y="108919"/>
                  </a:cubicBezTo>
                  <a:cubicBezTo>
                    <a:pt x="76141" y="109330"/>
                    <a:pt x="81677" y="109257"/>
                    <a:pt x="83336" y="109240"/>
                  </a:cubicBezTo>
                  <a:cubicBezTo>
                    <a:pt x="84995" y="109218"/>
                    <a:pt x="91918" y="108987"/>
                    <a:pt x="91918" y="108987"/>
                  </a:cubicBezTo>
                  <a:cubicBezTo>
                    <a:pt x="91918" y="108987"/>
                    <a:pt x="93068" y="112652"/>
                    <a:pt x="96391" y="112759"/>
                  </a:cubicBezTo>
                  <a:cubicBezTo>
                    <a:pt x="99714" y="112861"/>
                    <a:pt x="106938" y="114983"/>
                    <a:pt x="109574" y="115687"/>
                  </a:cubicBezTo>
                  <a:cubicBezTo>
                    <a:pt x="112209" y="116391"/>
                    <a:pt x="113186" y="116672"/>
                    <a:pt x="114434" y="117094"/>
                  </a:cubicBezTo>
                  <a:cubicBezTo>
                    <a:pt x="115688" y="117522"/>
                    <a:pt x="115128" y="117089"/>
                    <a:pt x="116798" y="118097"/>
                  </a:cubicBezTo>
                  <a:cubicBezTo>
                    <a:pt x="118468" y="119110"/>
                    <a:pt x="119034" y="119836"/>
                    <a:pt x="119728" y="119977"/>
                  </a:cubicBezTo>
                  <a:cubicBezTo>
                    <a:pt x="120421" y="120118"/>
                    <a:pt x="119583" y="119391"/>
                    <a:pt x="119294" y="118215"/>
                  </a:cubicBezTo>
                  <a:cubicBezTo>
                    <a:pt x="119005" y="117038"/>
                    <a:pt x="118722" y="116605"/>
                    <a:pt x="118017" y="115580"/>
                  </a:cubicBezTo>
                  <a:cubicBezTo>
                    <a:pt x="117312" y="114555"/>
                    <a:pt x="116052" y="113542"/>
                    <a:pt x="117023" y="113677"/>
                  </a:cubicBezTo>
                  <a:cubicBezTo>
                    <a:pt x="117994" y="113806"/>
                    <a:pt x="119109" y="114240"/>
                    <a:pt x="117711" y="112928"/>
                  </a:cubicBezTo>
                  <a:cubicBezTo>
                    <a:pt x="116312" y="111622"/>
                    <a:pt x="115474" y="111335"/>
                    <a:pt x="114775" y="110608"/>
                  </a:cubicBezTo>
                  <a:cubicBezTo>
                    <a:pt x="114076" y="109882"/>
                    <a:pt x="115607" y="110597"/>
                    <a:pt x="115318" y="109860"/>
                  </a:cubicBezTo>
                  <a:cubicBezTo>
                    <a:pt x="115035" y="109133"/>
                    <a:pt x="113365" y="108418"/>
                    <a:pt x="112666" y="107686"/>
                  </a:cubicBezTo>
                  <a:cubicBezTo>
                    <a:pt x="111966" y="106966"/>
                    <a:pt x="111273" y="106527"/>
                    <a:pt x="111273" y="106527"/>
                  </a:cubicBezTo>
                  <a:cubicBezTo>
                    <a:pt x="111273" y="106527"/>
                    <a:pt x="114740" y="107073"/>
                    <a:pt x="115428" y="107062"/>
                  </a:cubicBezTo>
                  <a:cubicBezTo>
                    <a:pt x="116122" y="107050"/>
                    <a:pt x="114868" y="106335"/>
                    <a:pt x="113336" y="105322"/>
                  </a:cubicBezTo>
                  <a:cubicBezTo>
                    <a:pt x="111799" y="104308"/>
                    <a:pt x="110683" y="103588"/>
                    <a:pt x="109707" y="103008"/>
                  </a:cubicBezTo>
                  <a:cubicBezTo>
                    <a:pt x="108730" y="102434"/>
                    <a:pt x="106644" y="101426"/>
                    <a:pt x="106644" y="101426"/>
                  </a:cubicBezTo>
                  <a:lnTo>
                    <a:pt x="105390" y="100412"/>
                  </a:lnTo>
                  <a:cubicBezTo>
                    <a:pt x="105390" y="100412"/>
                    <a:pt x="112290" y="98853"/>
                    <a:pt x="104257" y="98217"/>
                  </a:cubicBezTo>
                  <a:cubicBezTo>
                    <a:pt x="101309" y="94715"/>
                    <a:pt x="100471" y="94433"/>
                    <a:pt x="98524" y="92981"/>
                  </a:cubicBezTo>
                  <a:cubicBezTo>
                    <a:pt x="96565" y="91539"/>
                    <a:pt x="93219" y="89073"/>
                    <a:pt x="93219" y="89073"/>
                  </a:cubicBezTo>
                  <a:cubicBezTo>
                    <a:pt x="93219" y="89073"/>
                    <a:pt x="93351" y="89068"/>
                    <a:pt x="95287" y="88899"/>
                  </a:cubicBezTo>
                  <a:cubicBezTo>
                    <a:pt x="97224" y="88724"/>
                    <a:pt x="97778" y="88719"/>
                    <a:pt x="98189" y="88268"/>
                  </a:cubicBezTo>
                  <a:cubicBezTo>
                    <a:pt x="98605" y="87823"/>
                    <a:pt x="98460" y="87823"/>
                    <a:pt x="97218" y="87700"/>
                  </a:cubicBezTo>
                  <a:cubicBezTo>
                    <a:pt x="95969" y="87559"/>
                    <a:pt x="93889" y="87441"/>
                    <a:pt x="93889" y="87441"/>
                  </a:cubicBezTo>
                  <a:cubicBezTo>
                    <a:pt x="93889" y="87441"/>
                    <a:pt x="92779" y="87311"/>
                    <a:pt x="93744" y="86709"/>
                  </a:cubicBezTo>
                  <a:cubicBezTo>
                    <a:pt x="94710" y="86101"/>
                    <a:pt x="94981" y="85662"/>
                    <a:pt x="95941" y="85059"/>
                  </a:cubicBezTo>
                  <a:cubicBezTo>
                    <a:pt x="96900" y="84457"/>
                    <a:pt x="97455" y="84153"/>
                    <a:pt x="97310" y="83713"/>
                  </a:cubicBezTo>
                  <a:cubicBezTo>
                    <a:pt x="97166" y="83274"/>
                    <a:pt x="95923" y="83438"/>
                    <a:pt x="95640" y="82998"/>
                  </a:cubicBezTo>
                  <a:cubicBezTo>
                    <a:pt x="95357" y="82559"/>
                    <a:pt x="95091" y="83302"/>
                    <a:pt x="95357" y="82559"/>
                  </a:cubicBezTo>
                  <a:cubicBezTo>
                    <a:pt x="95628" y="81822"/>
                    <a:pt x="96305" y="80634"/>
                    <a:pt x="96305" y="80634"/>
                  </a:cubicBezTo>
                  <a:cubicBezTo>
                    <a:pt x="96305" y="80634"/>
                    <a:pt x="96154" y="79452"/>
                    <a:pt x="96570" y="79452"/>
                  </a:cubicBezTo>
                  <a:cubicBezTo>
                    <a:pt x="96987" y="79446"/>
                    <a:pt x="97958" y="79581"/>
                    <a:pt x="97958" y="79581"/>
                  </a:cubicBezTo>
                  <a:lnTo>
                    <a:pt x="97946" y="78545"/>
                  </a:lnTo>
                  <a:cubicBezTo>
                    <a:pt x="97946" y="78545"/>
                    <a:pt x="98223" y="78838"/>
                    <a:pt x="99188" y="78387"/>
                  </a:cubicBezTo>
                  <a:cubicBezTo>
                    <a:pt x="100154" y="77931"/>
                    <a:pt x="100570" y="78072"/>
                    <a:pt x="100148" y="77340"/>
                  </a:cubicBezTo>
                  <a:cubicBezTo>
                    <a:pt x="99720" y="76608"/>
                    <a:pt x="99443" y="76614"/>
                    <a:pt x="99027" y="76175"/>
                  </a:cubicBezTo>
                  <a:cubicBezTo>
                    <a:pt x="98605" y="75736"/>
                    <a:pt x="96305" y="74666"/>
                    <a:pt x="99495" y="74474"/>
                  </a:cubicBezTo>
                  <a:cubicBezTo>
                    <a:pt x="102673" y="74289"/>
                    <a:pt x="103084" y="74137"/>
                    <a:pt x="103430" y="73692"/>
                  </a:cubicBezTo>
                  <a:cubicBezTo>
                    <a:pt x="103766" y="73242"/>
                    <a:pt x="104465" y="73821"/>
                    <a:pt x="105355" y="72853"/>
                  </a:cubicBezTo>
                  <a:cubicBezTo>
                    <a:pt x="106245" y="71885"/>
                    <a:pt x="105690" y="72110"/>
                    <a:pt x="107002" y="71507"/>
                  </a:cubicBezTo>
                  <a:cubicBezTo>
                    <a:pt x="108308" y="70899"/>
                    <a:pt x="108516" y="70607"/>
                    <a:pt x="108921" y="69937"/>
                  </a:cubicBezTo>
                  <a:cubicBezTo>
                    <a:pt x="109331" y="69267"/>
                    <a:pt x="108638" y="69053"/>
                    <a:pt x="108221" y="69132"/>
                  </a:cubicBezTo>
                  <a:cubicBezTo>
                    <a:pt x="107805" y="69210"/>
                    <a:pt x="105661" y="69092"/>
                    <a:pt x="105661" y="69092"/>
                  </a:cubicBezTo>
                  <a:cubicBezTo>
                    <a:pt x="105661" y="69092"/>
                    <a:pt x="108077" y="68692"/>
                    <a:pt x="109048" y="68535"/>
                  </a:cubicBezTo>
                  <a:cubicBezTo>
                    <a:pt x="110013" y="68371"/>
                    <a:pt x="111383" y="67251"/>
                    <a:pt x="111516" y="66733"/>
                  </a:cubicBezTo>
                  <a:cubicBezTo>
                    <a:pt x="111649" y="66221"/>
                    <a:pt x="111706" y="65478"/>
                    <a:pt x="111776" y="65252"/>
                  </a:cubicBezTo>
                  <a:cubicBezTo>
                    <a:pt x="111845" y="65033"/>
                    <a:pt x="110117" y="65348"/>
                    <a:pt x="110117" y="65348"/>
                  </a:cubicBezTo>
                  <a:cubicBezTo>
                    <a:pt x="110117" y="65348"/>
                    <a:pt x="112319" y="64436"/>
                    <a:pt x="113284" y="63614"/>
                  </a:cubicBezTo>
                  <a:cubicBezTo>
                    <a:pt x="114238" y="62792"/>
                    <a:pt x="114301" y="62207"/>
                    <a:pt x="114434" y="61835"/>
                  </a:cubicBezTo>
                  <a:cubicBezTo>
                    <a:pt x="114573" y="61463"/>
                    <a:pt x="112914" y="61559"/>
                    <a:pt x="112151" y="61936"/>
                  </a:cubicBezTo>
                  <a:cubicBezTo>
                    <a:pt x="111400" y="62313"/>
                    <a:pt x="109597" y="62482"/>
                    <a:pt x="109597" y="62482"/>
                  </a:cubicBezTo>
                  <a:cubicBezTo>
                    <a:pt x="109597" y="62482"/>
                    <a:pt x="110493" y="61739"/>
                    <a:pt x="111937" y="60985"/>
                  </a:cubicBezTo>
                  <a:cubicBezTo>
                    <a:pt x="113382" y="60225"/>
                    <a:pt x="114688" y="59543"/>
                    <a:pt x="115370" y="58654"/>
                  </a:cubicBezTo>
                  <a:cubicBezTo>
                    <a:pt x="116052" y="57759"/>
                    <a:pt x="116185" y="57027"/>
                    <a:pt x="116387" y="56796"/>
                  </a:cubicBezTo>
                  <a:cubicBezTo>
                    <a:pt x="116596" y="56576"/>
                    <a:pt x="114868" y="57184"/>
                    <a:pt x="114249" y="57562"/>
                  </a:cubicBezTo>
                  <a:cubicBezTo>
                    <a:pt x="113631" y="57933"/>
                    <a:pt x="112943" y="58023"/>
                    <a:pt x="112319" y="58327"/>
                  </a:cubicBezTo>
                  <a:cubicBezTo>
                    <a:pt x="111701" y="58626"/>
                    <a:pt x="113007" y="57359"/>
                    <a:pt x="113897" y="56531"/>
                  </a:cubicBezTo>
                  <a:cubicBezTo>
                    <a:pt x="114787" y="55709"/>
                    <a:pt x="114238" y="56013"/>
                    <a:pt x="115469" y="54673"/>
                  </a:cubicBezTo>
                  <a:cubicBezTo>
                    <a:pt x="116694" y="53328"/>
                    <a:pt x="116353" y="53553"/>
                    <a:pt x="117104" y="52810"/>
                  </a:cubicBezTo>
                  <a:cubicBezTo>
                    <a:pt x="117855" y="52061"/>
                    <a:pt x="115792" y="53052"/>
                    <a:pt x="114758" y="53722"/>
                  </a:cubicBezTo>
                  <a:cubicBezTo>
                    <a:pt x="113735" y="54403"/>
                    <a:pt x="111533" y="55828"/>
                    <a:pt x="111053" y="56126"/>
                  </a:cubicBezTo>
                  <a:cubicBezTo>
                    <a:pt x="110568" y="56430"/>
                    <a:pt x="109811" y="56880"/>
                    <a:pt x="111383" y="54944"/>
                  </a:cubicBezTo>
                  <a:cubicBezTo>
                    <a:pt x="112955" y="53007"/>
                    <a:pt x="114186" y="51374"/>
                    <a:pt x="114659" y="50777"/>
                  </a:cubicBezTo>
                  <a:cubicBezTo>
                    <a:pt x="115139" y="50186"/>
                    <a:pt x="115890" y="49364"/>
                    <a:pt x="116364" y="48689"/>
                  </a:cubicBezTo>
                  <a:cubicBezTo>
                    <a:pt x="116844" y="48019"/>
                    <a:pt x="111082" y="52590"/>
                    <a:pt x="110394" y="53046"/>
                  </a:cubicBezTo>
                  <a:cubicBezTo>
                    <a:pt x="109707" y="53497"/>
                    <a:pt x="108811" y="54020"/>
                    <a:pt x="108539" y="54319"/>
                  </a:cubicBezTo>
                  <a:cubicBezTo>
                    <a:pt x="108268" y="54623"/>
                    <a:pt x="107435" y="54628"/>
                    <a:pt x="108250" y="53581"/>
                  </a:cubicBezTo>
                  <a:cubicBezTo>
                    <a:pt x="109071" y="52540"/>
                    <a:pt x="110441" y="51121"/>
                    <a:pt x="111464" y="49561"/>
                  </a:cubicBezTo>
                  <a:cubicBezTo>
                    <a:pt x="112481" y="48007"/>
                    <a:pt x="112348" y="48154"/>
                    <a:pt x="113018" y="46527"/>
                  </a:cubicBezTo>
                  <a:cubicBezTo>
                    <a:pt x="113694" y="44894"/>
                    <a:pt x="113827" y="44308"/>
                    <a:pt x="113827" y="44308"/>
                  </a:cubicBezTo>
                  <a:cubicBezTo>
                    <a:pt x="113827" y="44308"/>
                    <a:pt x="112458" y="45643"/>
                    <a:pt x="111845" y="46611"/>
                  </a:cubicBezTo>
                  <a:cubicBezTo>
                    <a:pt x="111232" y="47574"/>
                    <a:pt x="110140" y="48773"/>
                    <a:pt x="109799" y="49364"/>
                  </a:cubicBezTo>
                  <a:cubicBezTo>
                    <a:pt x="109458" y="49961"/>
                    <a:pt x="108909" y="50411"/>
                    <a:pt x="109655" y="48852"/>
                  </a:cubicBezTo>
                  <a:cubicBezTo>
                    <a:pt x="110400" y="47298"/>
                    <a:pt x="110672" y="47000"/>
                    <a:pt x="111076" y="45885"/>
                  </a:cubicBezTo>
                  <a:cubicBezTo>
                    <a:pt x="111475" y="44776"/>
                    <a:pt x="111406" y="44483"/>
                    <a:pt x="111741" y="43447"/>
                  </a:cubicBezTo>
                  <a:cubicBezTo>
                    <a:pt x="112076" y="42411"/>
                    <a:pt x="109961" y="45457"/>
                    <a:pt x="109354" y="46645"/>
                  </a:cubicBezTo>
                  <a:cubicBezTo>
                    <a:pt x="108742" y="47833"/>
                    <a:pt x="106904" y="50434"/>
                    <a:pt x="105881" y="51622"/>
                  </a:cubicBezTo>
                  <a:cubicBezTo>
                    <a:pt x="104852" y="52821"/>
                    <a:pt x="101702" y="55659"/>
                    <a:pt x="100674" y="56633"/>
                  </a:cubicBezTo>
                  <a:cubicBezTo>
                    <a:pt x="99651" y="57601"/>
                    <a:pt x="97455" y="59617"/>
                    <a:pt x="96287" y="60517"/>
                  </a:cubicBezTo>
                  <a:cubicBezTo>
                    <a:pt x="95120" y="61418"/>
                    <a:pt x="94438" y="61869"/>
                    <a:pt x="93675" y="62246"/>
                  </a:cubicBezTo>
                  <a:cubicBezTo>
                    <a:pt x="92918" y="62623"/>
                    <a:pt x="92641" y="62257"/>
                    <a:pt x="92641" y="62257"/>
                  </a:cubicBezTo>
                  <a:lnTo>
                    <a:pt x="92490" y="61373"/>
                  </a:lnTo>
                  <a:cubicBezTo>
                    <a:pt x="92490" y="61373"/>
                    <a:pt x="92976" y="61520"/>
                    <a:pt x="93323" y="61441"/>
                  </a:cubicBezTo>
                  <a:cubicBezTo>
                    <a:pt x="93664" y="61356"/>
                    <a:pt x="94288" y="61278"/>
                    <a:pt x="94421" y="60320"/>
                  </a:cubicBezTo>
                  <a:cubicBezTo>
                    <a:pt x="94542" y="59358"/>
                    <a:pt x="94478" y="59217"/>
                    <a:pt x="94328" y="58626"/>
                  </a:cubicBezTo>
                  <a:cubicBezTo>
                    <a:pt x="94184" y="58040"/>
                    <a:pt x="93970" y="57528"/>
                    <a:pt x="93762" y="57162"/>
                  </a:cubicBezTo>
                  <a:cubicBezTo>
                    <a:pt x="93548" y="56790"/>
                    <a:pt x="93057" y="56064"/>
                    <a:pt x="93057" y="56064"/>
                  </a:cubicBezTo>
                  <a:cubicBezTo>
                    <a:pt x="93057" y="56064"/>
                    <a:pt x="94097" y="56419"/>
                    <a:pt x="94363" y="55383"/>
                  </a:cubicBezTo>
                  <a:cubicBezTo>
                    <a:pt x="94629" y="54353"/>
                    <a:pt x="94484" y="53981"/>
                    <a:pt x="94334" y="53176"/>
                  </a:cubicBezTo>
                  <a:cubicBezTo>
                    <a:pt x="94189" y="52365"/>
                    <a:pt x="93970" y="51262"/>
                    <a:pt x="94097" y="50445"/>
                  </a:cubicBezTo>
                  <a:cubicBezTo>
                    <a:pt x="94230" y="49640"/>
                    <a:pt x="94218" y="48824"/>
                    <a:pt x="94345" y="48013"/>
                  </a:cubicBezTo>
                  <a:cubicBezTo>
                    <a:pt x="94478" y="47202"/>
                    <a:pt x="94542" y="46836"/>
                    <a:pt x="94051" y="46324"/>
                  </a:cubicBezTo>
                  <a:cubicBezTo>
                    <a:pt x="93560" y="45812"/>
                    <a:pt x="92513" y="45091"/>
                    <a:pt x="92230" y="44725"/>
                  </a:cubicBezTo>
                  <a:cubicBezTo>
                    <a:pt x="91953" y="44359"/>
                    <a:pt x="91814" y="43993"/>
                    <a:pt x="91814" y="43993"/>
                  </a:cubicBezTo>
                  <a:cubicBezTo>
                    <a:pt x="91814" y="43993"/>
                    <a:pt x="92993" y="44201"/>
                    <a:pt x="94634" y="43002"/>
                  </a:cubicBezTo>
                  <a:cubicBezTo>
                    <a:pt x="96287" y="41797"/>
                    <a:pt x="96270" y="40474"/>
                    <a:pt x="96270" y="40474"/>
                  </a:cubicBezTo>
                  <a:cubicBezTo>
                    <a:pt x="96270" y="40474"/>
                    <a:pt x="98611" y="39410"/>
                    <a:pt x="98507" y="36100"/>
                  </a:cubicBezTo>
                  <a:cubicBezTo>
                    <a:pt x="100697" y="33859"/>
                    <a:pt x="100321" y="31506"/>
                    <a:pt x="100321" y="31506"/>
                  </a:cubicBezTo>
                  <a:cubicBezTo>
                    <a:pt x="100321" y="31506"/>
                    <a:pt x="103003" y="29704"/>
                    <a:pt x="102338" y="25808"/>
                  </a:cubicBezTo>
                  <a:cubicBezTo>
                    <a:pt x="104037" y="23280"/>
                    <a:pt x="104650" y="22610"/>
                    <a:pt x="104222" y="21141"/>
                  </a:cubicBezTo>
                  <a:cubicBezTo>
                    <a:pt x="103789" y="19671"/>
                    <a:pt x="102488" y="20578"/>
                    <a:pt x="102488" y="20578"/>
                  </a:cubicBezTo>
                  <a:cubicBezTo>
                    <a:pt x="102488" y="20578"/>
                    <a:pt x="104950" y="18112"/>
                    <a:pt x="105210" y="16636"/>
                  </a:cubicBezTo>
                  <a:cubicBezTo>
                    <a:pt x="105471" y="15161"/>
                    <a:pt x="106216" y="13529"/>
                    <a:pt x="101188" y="16169"/>
                  </a:cubicBezTo>
                  <a:cubicBezTo>
                    <a:pt x="100350" y="15443"/>
                    <a:pt x="101662" y="15133"/>
                    <a:pt x="102748" y="13495"/>
                  </a:cubicBezTo>
                  <a:cubicBezTo>
                    <a:pt x="103841" y="11862"/>
                    <a:pt x="107314" y="6879"/>
                    <a:pt x="102708" y="9813"/>
                  </a:cubicBezTo>
                  <a:cubicBezTo>
                    <a:pt x="98108" y="12740"/>
                    <a:pt x="97958" y="12155"/>
                    <a:pt x="98986" y="10894"/>
                  </a:cubicBezTo>
                  <a:cubicBezTo>
                    <a:pt x="100009" y="9627"/>
                    <a:pt x="103165" y="7302"/>
                    <a:pt x="103783" y="6699"/>
                  </a:cubicBezTo>
                  <a:cubicBezTo>
                    <a:pt x="104401" y="6108"/>
                    <a:pt x="104245" y="4785"/>
                    <a:pt x="101223" y="6373"/>
                  </a:cubicBezTo>
                  <a:cubicBezTo>
                    <a:pt x="98189" y="7955"/>
                    <a:pt x="98385" y="6919"/>
                    <a:pt x="99830" y="5945"/>
                  </a:cubicBezTo>
                  <a:cubicBezTo>
                    <a:pt x="101275" y="4971"/>
                    <a:pt x="105442" y="416"/>
                    <a:pt x="98703" y="4121"/>
                  </a:cubicBezTo>
                  <a:cubicBezTo>
                    <a:pt x="91959" y="7814"/>
                    <a:pt x="95195" y="6148"/>
                    <a:pt x="96628" y="4509"/>
                  </a:cubicBezTo>
                  <a:cubicBezTo>
                    <a:pt x="98062" y="2871"/>
                    <a:pt x="99171" y="2342"/>
                    <a:pt x="99287" y="427"/>
                  </a:cubicBezTo>
                  <a:cubicBezTo>
                    <a:pt x="99402" y="-1491"/>
                    <a:pt x="93086" y="3304"/>
                    <a:pt x="88786" y="8811"/>
                  </a:cubicBezTo>
                  <a:cubicBezTo>
                    <a:pt x="84486" y="14317"/>
                    <a:pt x="80932" y="18117"/>
                    <a:pt x="79840" y="19091"/>
                  </a:cubicBezTo>
                  <a:cubicBezTo>
                    <a:pt x="78742" y="20065"/>
                    <a:pt x="75736" y="23640"/>
                    <a:pt x="75332" y="24676"/>
                  </a:cubicBezTo>
                  <a:cubicBezTo>
                    <a:pt x="74927" y="25712"/>
                    <a:pt x="73968" y="26759"/>
                    <a:pt x="73904" y="26906"/>
                  </a:cubicBezTo>
                  <a:cubicBezTo>
                    <a:pt x="73835" y="27052"/>
                    <a:pt x="74089" y="25431"/>
                    <a:pt x="73199" y="26179"/>
                  </a:cubicBezTo>
                  <a:cubicBezTo>
                    <a:pt x="72309" y="26928"/>
                    <a:pt x="67692" y="28899"/>
                    <a:pt x="64877" y="37040"/>
                  </a:cubicBezTo>
                  <a:cubicBezTo>
                    <a:pt x="62063" y="45181"/>
                    <a:pt x="62184" y="43926"/>
                    <a:pt x="61623" y="49021"/>
                  </a:cubicBezTo>
                  <a:cubicBezTo>
                    <a:pt x="61057" y="54110"/>
                    <a:pt x="59358" y="63271"/>
                    <a:pt x="56572" y="68242"/>
                  </a:cubicBezTo>
                  <a:cubicBezTo>
                    <a:pt x="53793" y="73213"/>
                    <a:pt x="53111" y="74328"/>
                    <a:pt x="51261" y="75679"/>
                  </a:cubicBezTo>
                  <a:cubicBezTo>
                    <a:pt x="49406" y="77025"/>
                    <a:pt x="47060" y="77717"/>
                    <a:pt x="46366" y="77802"/>
                  </a:cubicBezTo>
                  <a:cubicBezTo>
                    <a:pt x="45679" y="77886"/>
                    <a:pt x="44777" y="78044"/>
                    <a:pt x="44777" y="78044"/>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175"/>
                <a:buFont typeface="Arial"/>
                <a:buNone/>
              </a:pPr>
              <a:endParaRPr sz="700" b="0" i="0" u="none" strike="noStrike" cap="none">
                <a:solidFill>
                  <a:schemeClr val="dk1"/>
                </a:solidFill>
                <a:latin typeface="Arial"/>
                <a:ea typeface="Arial"/>
                <a:cs typeface="Arial"/>
                <a:sym typeface="Arial"/>
              </a:endParaRPr>
            </a:p>
          </p:txBody>
        </p:sp>
      </p:grpSp>
      <p:pic>
        <p:nvPicPr>
          <p:cNvPr id="1392" name="Google Shape;1392;p160"/>
          <p:cNvPicPr preferRelativeResize="0"/>
          <p:nvPr/>
        </p:nvPicPr>
        <p:blipFill rotWithShape="1">
          <a:blip r:embed="rId3">
            <a:alphaModFix/>
          </a:blip>
          <a:srcRect r="11917"/>
          <a:stretch/>
        </p:blipFill>
        <p:spPr>
          <a:xfrm>
            <a:off x="3110851" y="1214025"/>
            <a:ext cx="5231100" cy="1373275"/>
          </a:xfrm>
          <a:prstGeom prst="rect">
            <a:avLst/>
          </a:prstGeom>
          <a:noFill/>
          <a:ln>
            <a:noFill/>
          </a:ln>
        </p:spPr>
      </p:pic>
      <p:pic>
        <p:nvPicPr>
          <p:cNvPr id="1393" name="Google Shape;1393;p160"/>
          <p:cNvPicPr preferRelativeResize="0"/>
          <p:nvPr/>
        </p:nvPicPr>
        <p:blipFill rotWithShape="1">
          <a:blip r:embed="rId3">
            <a:alphaModFix/>
          </a:blip>
          <a:srcRect l="88083"/>
          <a:stretch/>
        </p:blipFill>
        <p:spPr>
          <a:xfrm>
            <a:off x="8341945" y="1214025"/>
            <a:ext cx="707675" cy="137327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matchingName="A - Title Slide A">
  <p:cSld name="A - Title Slide A">
    <p:bg>
      <p:bgPr>
        <a:solidFill>
          <a:srgbClr val="178BD1"/>
        </a:solidFill>
        <a:effectLst/>
      </p:bgPr>
    </p:bg>
    <p:spTree>
      <p:nvGrpSpPr>
        <p:cNvPr id="1" name="Shape 1394"/>
        <p:cNvGrpSpPr/>
        <p:nvPr/>
      </p:nvGrpSpPr>
      <p:grpSpPr>
        <a:xfrm>
          <a:off x="0" y="0"/>
          <a:ext cx="0" cy="0"/>
          <a:chOff x="0" y="0"/>
          <a:chExt cx="0" cy="0"/>
        </a:xfrm>
      </p:grpSpPr>
      <p:pic>
        <p:nvPicPr>
          <p:cNvPr id="1395" name="Google Shape;1395;p161"/>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396" name="Google Shape;1396;p161"/>
          <p:cNvSpPr txBox="1">
            <a:spLocks noGrp="1"/>
          </p:cNvSpPr>
          <p:nvPr>
            <p:ph type="body" idx="1"/>
          </p:nvPr>
        </p:nvSpPr>
        <p:spPr>
          <a:xfrm>
            <a:off x="2009445" y="4475157"/>
            <a:ext cx="7695900" cy="24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5000"/>
              </a:lnSpc>
              <a:spcBef>
                <a:spcPts val="0"/>
              </a:spcBef>
              <a:spcAft>
                <a:spcPts val="0"/>
              </a:spcAft>
              <a:buClr>
                <a:srgbClr val="7F7F7F"/>
              </a:buClr>
              <a:buSzPts val="1400"/>
              <a:buFont typeface="Arial"/>
              <a:buNone/>
              <a:defRPr sz="14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97" name="Google Shape;1397;p161"/>
          <p:cNvSpPr txBox="1">
            <a:spLocks noGrp="1"/>
          </p:cNvSpPr>
          <p:nvPr>
            <p:ph type="ctrTitle"/>
          </p:nvPr>
        </p:nvSpPr>
        <p:spPr>
          <a:xfrm>
            <a:off x="2009445" y="2573168"/>
            <a:ext cx="5184300" cy="12984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2600"/>
              <a:buFont typeface="Arial"/>
              <a:buNone/>
              <a:defRPr sz="2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98" name="Google Shape;1398;p161"/>
          <p:cNvSpPr txBox="1">
            <a:spLocks noGrp="1"/>
          </p:cNvSpPr>
          <p:nvPr>
            <p:ph type="subTitle" idx="2"/>
          </p:nvPr>
        </p:nvSpPr>
        <p:spPr>
          <a:xfrm>
            <a:off x="2009445" y="3889066"/>
            <a:ext cx="7695900" cy="47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rgbClr val="7F7F7F"/>
              </a:buClr>
              <a:buSzPts val="1800"/>
              <a:buFont typeface="Arial"/>
              <a:buNone/>
              <a:defRPr sz="1800" b="0" i="0" u="none" strike="noStrike" cap="none">
                <a:solidFill>
                  <a:schemeClr val="lt1"/>
                </a:solidFill>
                <a:latin typeface="Arial"/>
                <a:ea typeface="Arial"/>
                <a:cs typeface="Arial"/>
                <a:sym typeface="Arial"/>
              </a:defRPr>
            </a:lvl1pPr>
            <a:lvl2pPr marR="0" lvl="1" algn="ctr" rtl="0">
              <a:lnSpc>
                <a:spcPct val="100000"/>
              </a:lnSpc>
              <a:spcBef>
                <a:spcPts val="200"/>
              </a:spcBef>
              <a:spcAft>
                <a:spcPts val="0"/>
              </a:spcAft>
              <a:buClr>
                <a:schemeClr val="lt2"/>
              </a:buClr>
              <a:buSzPts val="1800"/>
              <a:buFont typeface="Arial"/>
              <a:buNone/>
              <a:defRPr sz="1800" b="0" i="0" u="none" strike="noStrike" cap="none">
                <a:solidFill>
                  <a:srgbClr val="8A9ABD"/>
                </a:solidFill>
                <a:latin typeface="Arial"/>
                <a:ea typeface="Arial"/>
                <a:cs typeface="Arial"/>
                <a:sym typeface="Arial"/>
              </a:defRPr>
            </a:lvl2pPr>
            <a:lvl3pPr marR="0" lvl="2" algn="ctr" rtl="0">
              <a:lnSpc>
                <a:spcPct val="100000"/>
              </a:lnSpc>
              <a:spcBef>
                <a:spcPts val="600"/>
              </a:spcBef>
              <a:spcAft>
                <a:spcPts val="0"/>
              </a:spcAft>
              <a:buClr>
                <a:schemeClr val="lt2"/>
              </a:buClr>
              <a:buSzPts val="1600"/>
              <a:buFont typeface="Arial"/>
              <a:buNone/>
              <a:defRPr sz="1600" b="0" i="0" u="none" strike="noStrike" cap="none">
                <a:solidFill>
                  <a:srgbClr val="8A9ABD"/>
                </a:solidFill>
                <a:latin typeface="Arial"/>
                <a:ea typeface="Arial"/>
                <a:cs typeface="Arial"/>
                <a:sym typeface="Arial"/>
              </a:defRPr>
            </a:lvl3pPr>
            <a:lvl4pPr marR="0" lvl="3" algn="ctr" rtl="0">
              <a:lnSpc>
                <a:spcPct val="100000"/>
              </a:lnSpc>
              <a:spcBef>
                <a:spcPts val="600"/>
              </a:spcBef>
              <a:spcAft>
                <a:spcPts val="0"/>
              </a:spcAft>
              <a:buClr>
                <a:schemeClr val="lt2"/>
              </a:buClr>
              <a:buSzPts val="1400"/>
              <a:buFont typeface="Arial"/>
              <a:buNone/>
              <a:defRPr sz="1400" b="1" i="0" u="none" strike="noStrike" cap="none">
                <a:solidFill>
                  <a:srgbClr val="8A9ABD"/>
                </a:solidFill>
                <a:latin typeface="Arial"/>
                <a:ea typeface="Arial"/>
                <a:cs typeface="Arial"/>
                <a:sym typeface="Arial"/>
              </a:defRPr>
            </a:lvl4pPr>
            <a:lvl5pPr marR="0" lvl="4" algn="ctr" rtl="0">
              <a:lnSpc>
                <a:spcPct val="100000"/>
              </a:lnSpc>
              <a:spcBef>
                <a:spcPts val="600"/>
              </a:spcBef>
              <a:spcAft>
                <a:spcPts val="0"/>
              </a:spcAft>
              <a:buClr>
                <a:srgbClr val="7F7F7F"/>
              </a:buClr>
              <a:buSzPts val="2000"/>
              <a:buFont typeface="Arial"/>
              <a:buNone/>
              <a:defRPr sz="2000" b="0" i="0" u="none" strike="noStrike" cap="none">
                <a:solidFill>
                  <a:srgbClr val="8A9ABD"/>
                </a:solidFill>
                <a:latin typeface="Arial"/>
                <a:ea typeface="Arial"/>
                <a:cs typeface="Arial"/>
                <a:sym typeface="Arial"/>
              </a:defRPr>
            </a:lvl5pPr>
            <a:lvl6pPr marR="0" lvl="5" algn="ctr" rtl="0">
              <a:lnSpc>
                <a:spcPct val="100000"/>
              </a:lnSpc>
              <a:spcBef>
                <a:spcPts val="6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6pPr>
            <a:lvl7pPr marR="0" lvl="6"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7pPr>
            <a:lvl8pPr marR="0" lvl="7"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8pPr>
            <a:lvl9pPr marR="0" lvl="8"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9pPr>
          </a:lstStyle>
          <a:p>
            <a:endParaRPr/>
          </a:p>
        </p:txBody>
      </p:sp>
      <p:sp>
        <p:nvSpPr>
          <p:cNvPr id="1399" name="Google Shape;1399;p161"/>
          <p:cNvSpPr txBox="1">
            <a:spLocks noGrp="1"/>
          </p:cNvSpPr>
          <p:nvPr>
            <p:ph type="body" idx="3"/>
          </p:nvPr>
        </p:nvSpPr>
        <p:spPr>
          <a:xfrm>
            <a:off x="2009445" y="4740047"/>
            <a:ext cx="7695900" cy="285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300"/>
              </a:spcBef>
              <a:spcAft>
                <a:spcPts val="0"/>
              </a:spcAft>
              <a:buClr>
                <a:schemeClr val="lt2"/>
              </a:buClr>
              <a:buSzPts val="154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400"/>
              <a:buFont typeface="Arial"/>
              <a:buNone/>
              <a:defRPr sz="1400" b="0" i="0" u="none" strike="noStrike" cap="none">
                <a:solidFill>
                  <a:schemeClr val="lt2"/>
                </a:solidFill>
                <a:latin typeface="Arial"/>
                <a:ea typeface="Arial"/>
                <a:cs typeface="Arial"/>
                <a:sym typeface="Arial"/>
              </a:defRPr>
            </a:lvl3pPr>
            <a:lvl4pPr marL="1828800" marR="0" lvl="3" indent="-285750" algn="l" rtl="0">
              <a:lnSpc>
                <a:spcPct val="100000"/>
              </a:lnSpc>
              <a:spcBef>
                <a:spcPts val="0"/>
              </a:spcBef>
              <a:spcAft>
                <a:spcPts val="0"/>
              </a:spcAft>
              <a:buClr>
                <a:schemeClr val="lt2"/>
              </a:buClr>
              <a:buSzPts val="900"/>
              <a:buFont typeface="Arial"/>
              <a:buChar char="•"/>
              <a:defRPr sz="900" b="1" i="0" u="none" strike="noStrike" cap="none">
                <a:solidFill>
                  <a:schemeClr val="lt1"/>
                </a:solidFill>
                <a:latin typeface="Arial"/>
                <a:ea typeface="Arial"/>
                <a:cs typeface="Arial"/>
                <a:sym typeface="Arial"/>
              </a:defRPr>
            </a:lvl4pPr>
            <a:lvl5pPr marL="2286000" marR="0" lvl="4" indent="-228600" algn="l" rtl="0">
              <a:lnSpc>
                <a:spcPct val="100000"/>
              </a:lnSpc>
              <a:spcBef>
                <a:spcPts val="200"/>
              </a:spcBef>
              <a:spcAft>
                <a:spcPts val="0"/>
              </a:spcAft>
              <a:buClr>
                <a:schemeClr val="lt1"/>
              </a:buClr>
              <a:buSzPts val="1400"/>
              <a:buFont typeface="Arial"/>
              <a:buNone/>
              <a:defRPr sz="9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00" name="Google Shape;1400;p161"/>
          <p:cNvPicPr preferRelativeResize="0"/>
          <p:nvPr/>
        </p:nvPicPr>
        <p:blipFill rotWithShape="1">
          <a:blip r:embed="rId3">
            <a:alphaModFix/>
          </a:blip>
          <a:srcRect/>
          <a:stretch/>
        </p:blipFill>
        <p:spPr>
          <a:xfrm>
            <a:off x="5669493" y="4623277"/>
            <a:ext cx="2482785" cy="2129153"/>
          </a:xfrm>
          <a:prstGeom prst="rect">
            <a:avLst/>
          </a:prstGeom>
          <a:noFill/>
          <a:ln>
            <a:noFill/>
          </a:ln>
        </p:spPr>
      </p:pic>
      <p:pic>
        <p:nvPicPr>
          <p:cNvPr id="1401" name="Google Shape;1401;p161" descr="pasted-image.pdf"/>
          <p:cNvPicPr preferRelativeResize="0"/>
          <p:nvPr/>
        </p:nvPicPr>
        <p:blipFill rotWithShape="1">
          <a:blip r:embed="rId4">
            <a:alphaModFix/>
          </a:blip>
          <a:srcRect/>
          <a:stretch/>
        </p:blipFill>
        <p:spPr>
          <a:xfrm>
            <a:off x="2042929" y="2453378"/>
            <a:ext cx="627198" cy="439647"/>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E - Basic 2 Column">
  <p:cSld name="E - Basic 2 Column">
    <p:spTree>
      <p:nvGrpSpPr>
        <p:cNvPr id="1" name="Shape 1402"/>
        <p:cNvGrpSpPr/>
        <p:nvPr/>
      </p:nvGrpSpPr>
      <p:grpSpPr>
        <a:xfrm>
          <a:off x="0" y="0"/>
          <a:ext cx="0" cy="0"/>
          <a:chOff x="0" y="0"/>
          <a:chExt cx="0" cy="0"/>
        </a:xfrm>
      </p:grpSpPr>
      <p:sp>
        <p:nvSpPr>
          <p:cNvPr id="1403" name="Google Shape;1403;p162"/>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04" name="Google Shape;1404;p162"/>
          <p:cNvSpPr txBox="1">
            <a:spLocks noGrp="1"/>
          </p:cNvSpPr>
          <p:nvPr>
            <p:ph type="body" idx="1"/>
          </p:nvPr>
        </p:nvSpPr>
        <p:spPr>
          <a:xfrm>
            <a:off x="511774" y="1616290"/>
            <a:ext cx="53034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05" name="Google Shape;1405;p162"/>
          <p:cNvSpPr txBox="1">
            <a:spLocks noGrp="1"/>
          </p:cNvSpPr>
          <p:nvPr>
            <p:ph type="body" idx="2"/>
          </p:nvPr>
        </p:nvSpPr>
        <p:spPr>
          <a:xfrm>
            <a:off x="6228207" y="1616290"/>
            <a:ext cx="53034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06" name="Google Shape;1406;p162"/>
          <p:cNvSpPr txBox="1">
            <a:spLocks noGrp="1"/>
          </p:cNvSpPr>
          <p:nvPr>
            <p:ph type="body" idx="3"/>
          </p:nvPr>
        </p:nvSpPr>
        <p:spPr>
          <a:xfrm>
            <a:off x="502714" y="968960"/>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2 - Medium Plains">
  <p:cSld name="D - Basic_1_1_1_1_1_1_1_1_1_1_1_1_1_1_1">
    <p:bg>
      <p:bgPr>
        <a:solidFill>
          <a:schemeClr val="lt1"/>
        </a:solidFill>
        <a:effectLst/>
      </p:bgPr>
    </p:bg>
    <p:spTree>
      <p:nvGrpSpPr>
        <p:cNvPr id="1" name="Shape 120"/>
        <p:cNvGrpSpPr/>
        <p:nvPr/>
      </p:nvGrpSpPr>
      <p:grpSpPr>
        <a:xfrm>
          <a:off x="0" y="0"/>
          <a:ext cx="0" cy="0"/>
          <a:chOff x="0" y="0"/>
          <a:chExt cx="0" cy="0"/>
        </a:xfrm>
      </p:grpSpPr>
      <p:sp>
        <p:nvSpPr>
          <p:cNvPr id="121" name="Google Shape;121;p17"/>
          <p:cNvSpPr/>
          <p:nvPr/>
        </p:nvSpPr>
        <p:spPr>
          <a:xfrm>
            <a:off x="-14125" y="210700"/>
            <a:ext cx="12202800" cy="668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17"/>
          <p:cNvPicPr preferRelativeResize="0"/>
          <p:nvPr/>
        </p:nvPicPr>
        <p:blipFill rotWithShape="1">
          <a:blip r:embed="rId2">
            <a:alphaModFix amt="78000"/>
          </a:blip>
          <a:srcRect/>
          <a:stretch/>
        </p:blipFill>
        <p:spPr>
          <a:xfrm>
            <a:off x="4" y="16776"/>
            <a:ext cx="12185637" cy="6854425"/>
          </a:xfrm>
          <a:prstGeom prst="rect">
            <a:avLst/>
          </a:prstGeom>
          <a:noFill/>
          <a:ln>
            <a:noFill/>
          </a:ln>
        </p:spPr>
      </p:pic>
      <p:sp>
        <p:nvSpPr>
          <p:cNvPr id="123" name="Google Shape;123;p17"/>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24" name="Google Shape;124;p17"/>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125" name="Google Shape;125;p17"/>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26" name="Google Shape;126;p17"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F - Basic 3 Column">
  <p:cSld name="F - Basic 3 Column">
    <p:spTree>
      <p:nvGrpSpPr>
        <p:cNvPr id="1" name="Shape 1407"/>
        <p:cNvGrpSpPr/>
        <p:nvPr/>
      </p:nvGrpSpPr>
      <p:grpSpPr>
        <a:xfrm>
          <a:off x="0" y="0"/>
          <a:ext cx="0" cy="0"/>
          <a:chOff x="0" y="0"/>
          <a:chExt cx="0" cy="0"/>
        </a:xfrm>
      </p:grpSpPr>
      <p:sp>
        <p:nvSpPr>
          <p:cNvPr id="1408" name="Google Shape;1408;p163"/>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09" name="Google Shape;1409;p163"/>
          <p:cNvSpPr txBox="1">
            <a:spLocks noGrp="1"/>
          </p:cNvSpPr>
          <p:nvPr>
            <p:ph type="body" idx="1"/>
          </p:nvPr>
        </p:nvSpPr>
        <p:spPr>
          <a:xfrm>
            <a:off x="511774" y="1616290"/>
            <a:ext cx="3429000" cy="4224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10" name="Google Shape;1410;p163"/>
          <p:cNvSpPr txBox="1">
            <a:spLocks noGrp="1"/>
          </p:cNvSpPr>
          <p:nvPr>
            <p:ph type="body" idx="2"/>
          </p:nvPr>
        </p:nvSpPr>
        <p:spPr>
          <a:xfrm>
            <a:off x="4291642" y="1616007"/>
            <a:ext cx="342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11" name="Google Shape;1411;p163"/>
          <p:cNvSpPr txBox="1">
            <a:spLocks noGrp="1"/>
          </p:cNvSpPr>
          <p:nvPr>
            <p:ph type="body" idx="3"/>
          </p:nvPr>
        </p:nvSpPr>
        <p:spPr>
          <a:xfrm>
            <a:off x="8097508" y="1615718"/>
            <a:ext cx="342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12" name="Google Shape;1412;p163"/>
          <p:cNvSpPr txBox="1">
            <a:spLocks noGrp="1"/>
          </p:cNvSpPr>
          <p:nvPr>
            <p:ph type="body" idx="4"/>
          </p:nvPr>
        </p:nvSpPr>
        <p:spPr>
          <a:xfrm>
            <a:off x="502714" y="968960"/>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G - Basic Footer - Mountain Left">
  <p:cSld name="G - Basic Footer - Mountain Left">
    <p:spTree>
      <p:nvGrpSpPr>
        <p:cNvPr id="1" name="Shape 1413"/>
        <p:cNvGrpSpPr/>
        <p:nvPr/>
      </p:nvGrpSpPr>
      <p:grpSpPr>
        <a:xfrm>
          <a:off x="0" y="0"/>
          <a:ext cx="0" cy="0"/>
          <a:chOff x="0" y="0"/>
          <a:chExt cx="0" cy="0"/>
        </a:xfrm>
      </p:grpSpPr>
      <p:pic>
        <p:nvPicPr>
          <p:cNvPr id="1414" name="Google Shape;1414;p164"/>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415" name="Google Shape;1415;p164"/>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16" name="Google Shape;1416;p164"/>
          <p:cNvSpPr txBox="1">
            <a:spLocks noGrp="1"/>
          </p:cNvSpPr>
          <p:nvPr>
            <p:ph type="body" idx="1"/>
          </p:nvPr>
        </p:nvSpPr>
        <p:spPr>
          <a:xfrm>
            <a:off x="508027" y="1616290"/>
            <a:ext cx="1104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17" name="Google Shape;1417;p164"/>
          <p:cNvSpPr txBox="1">
            <a:spLocks noGrp="1"/>
          </p:cNvSpPr>
          <p:nvPr>
            <p:ph type="body" idx="2"/>
          </p:nvPr>
        </p:nvSpPr>
        <p:spPr>
          <a:xfrm>
            <a:off x="502714" y="968960"/>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18" name="Google Shape;1418;p164"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H - Low Forest">
  <p:cSld name="H - Low Forest">
    <p:spTree>
      <p:nvGrpSpPr>
        <p:cNvPr id="1" name="Shape 1419"/>
        <p:cNvGrpSpPr/>
        <p:nvPr/>
      </p:nvGrpSpPr>
      <p:grpSpPr>
        <a:xfrm>
          <a:off x="0" y="0"/>
          <a:ext cx="0" cy="0"/>
          <a:chOff x="0" y="0"/>
          <a:chExt cx="0" cy="0"/>
        </a:xfrm>
      </p:grpSpPr>
      <p:pic>
        <p:nvPicPr>
          <p:cNvPr id="1420" name="Google Shape;1420;p165"/>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421" name="Google Shape;1421;p165"/>
          <p:cNvSpPr/>
          <p:nvPr/>
        </p:nvSpPr>
        <p:spPr>
          <a:xfrm>
            <a:off x="4743104" y="4674662"/>
            <a:ext cx="1038300" cy="937800"/>
          </a:xfrm>
          <a:custGeom>
            <a:avLst/>
            <a:gdLst/>
            <a:ahLst/>
            <a:cxnLst/>
            <a:rect l="l" t="t" r="r" b="b"/>
            <a:pathLst>
              <a:path w="120000" h="120000" extrusionOk="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16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chemeClr val="dk1"/>
              </a:solidFill>
              <a:latin typeface="Arial"/>
              <a:ea typeface="Arial"/>
              <a:cs typeface="Arial"/>
              <a:sym typeface="Arial"/>
            </a:endParaRPr>
          </a:p>
        </p:txBody>
      </p:sp>
      <p:sp>
        <p:nvSpPr>
          <p:cNvPr id="1422" name="Google Shape;1422;p165"/>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23" name="Google Shape;1423;p165"/>
          <p:cNvSpPr txBox="1">
            <a:spLocks noGrp="1"/>
          </p:cNvSpPr>
          <p:nvPr>
            <p:ph type="body" idx="1"/>
          </p:nvPr>
        </p:nvSpPr>
        <p:spPr>
          <a:xfrm>
            <a:off x="511774" y="1616292"/>
            <a:ext cx="11046000" cy="342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24" name="Google Shape;1424;p165"/>
          <p:cNvSpPr txBox="1">
            <a:spLocks noGrp="1"/>
          </p:cNvSpPr>
          <p:nvPr>
            <p:ph type="body" idx="2"/>
          </p:nvPr>
        </p:nvSpPr>
        <p:spPr>
          <a:xfrm>
            <a:off x="502711" y="968144"/>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25" name="Google Shape;1425;p165"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I - Medium Forest - Mountain Left">
  <p:cSld name="I - Medium Forest - Mountain Left">
    <p:spTree>
      <p:nvGrpSpPr>
        <p:cNvPr id="1" name="Shape 1426"/>
        <p:cNvGrpSpPr/>
        <p:nvPr/>
      </p:nvGrpSpPr>
      <p:grpSpPr>
        <a:xfrm>
          <a:off x="0" y="0"/>
          <a:ext cx="0" cy="0"/>
          <a:chOff x="0" y="0"/>
          <a:chExt cx="0" cy="0"/>
        </a:xfrm>
      </p:grpSpPr>
      <p:pic>
        <p:nvPicPr>
          <p:cNvPr id="1427" name="Google Shape;1427;p166"/>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428" name="Google Shape;1428;p166"/>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29" name="Google Shape;1429;p166"/>
          <p:cNvSpPr txBox="1">
            <a:spLocks noGrp="1"/>
          </p:cNvSpPr>
          <p:nvPr>
            <p:ph type="body" idx="1"/>
          </p:nvPr>
        </p:nvSpPr>
        <p:spPr>
          <a:xfrm>
            <a:off x="508027" y="1616292"/>
            <a:ext cx="11046000" cy="223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30" name="Google Shape;1430;p166"/>
          <p:cNvSpPr txBox="1">
            <a:spLocks noGrp="1"/>
          </p:cNvSpPr>
          <p:nvPr>
            <p:ph type="body" idx="2"/>
          </p:nvPr>
        </p:nvSpPr>
        <p:spPr>
          <a:xfrm>
            <a:off x="502711" y="968144"/>
            <a:ext cx="110460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31" name="Google Shape;1431;p166"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I - Medium Forest">
  <p:cSld name="I - Medium Forest">
    <p:spTree>
      <p:nvGrpSpPr>
        <p:cNvPr id="1" name="Shape 1432"/>
        <p:cNvGrpSpPr/>
        <p:nvPr/>
      </p:nvGrpSpPr>
      <p:grpSpPr>
        <a:xfrm>
          <a:off x="0" y="0"/>
          <a:ext cx="0" cy="0"/>
          <a:chOff x="0" y="0"/>
          <a:chExt cx="0" cy="0"/>
        </a:xfrm>
      </p:grpSpPr>
      <p:pic>
        <p:nvPicPr>
          <p:cNvPr id="1433" name="Google Shape;1433;p167"/>
          <p:cNvPicPr preferRelativeResize="0"/>
          <p:nvPr/>
        </p:nvPicPr>
        <p:blipFill rotWithShape="1">
          <a:blip r:embed="rId2">
            <a:alphaModFix/>
          </a:blip>
          <a:srcRect/>
          <a:stretch/>
        </p:blipFill>
        <p:spPr>
          <a:xfrm>
            <a:off x="-7450" y="-2975"/>
            <a:ext cx="12211973" cy="6876549"/>
          </a:xfrm>
          <a:prstGeom prst="rect">
            <a:avLst/>
          </a:prstGeom>
          <a:noFill/>
          <a:ln>
            <a:noFill/>
          </a:ln>
        </p:spPr>
      </p:pic>
      <p:sp>
        <p:nvSpPr>
          <p:cNvPr id="1434" name="Google Shape;1434;p167"/>
          <p:cNvSpPr txBox="1">
            <a:spLocks noGrp="1"/>
          </p:cNvSpPr>
          <p:nvPr>
            <p:ph type="body" idx="1"/>
          </p:nvPr>
        </p:nvSpPr>
        <p:spPr>
          <a:xfrm>
            <a:off x="511774" y="1616289"/>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35" name="Google Shape;1435;p167"/>
          <p:cNvSpPr txBox="1">
            <a:spLocks noGrp="1"/>
          </p:cNvSpPr>
          <p:nvPr>
            <p:ph type="body" idx="2"/>
          </p:nvPr>
        </p:nvSpPr>
        <p:spPr>
          <a:xfrm>
            <a:off x="502711" y="968144"/>
            <a:ext cx="110469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36" name="Google Shape;1436;p167"/>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1437" name="Google Shape;1437;p167"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L - High Forest ">
  <p:cSld name="L - High Forest ">
    <p:spTree>
      <p:nvGrpSpPr>
        <p:cNvPr id="1" name="Shape 1438"/>
        <p:cNvGrpSpPr/>
        <p:nvPr/>
      </p:nvGrpSpPr>
      <p:grpSpPr>
        <a:xfrm>
          <a:off x="0" y="0"/>
          <a:ext cx="0" cy="0"/>
          <a:chOff x="0" y="0"/>
          <a:chExt cx="0" cy="0"/>
        </a:xfrm>
      </p:grpSpPr>
      <p:pic>
        <p:nvPicPr>
          <p:cNvPr id="1439" name="Google Shape;1439;p168"/>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440" name="Google Shape;1440;p168"/>
          <p:cNvSpPr txBox="1">
            <a:spLocks noGrp="1"/>
          </p:cNvSpPr>
          <p:nvPr>
            <p:ph type="body" idx="1"/>
          </p:nvPr>
        </p:nvSpPr>
        <p:spPr>
          <a:xfrm>
            <a:off x="504279" y="2807095"/>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3pPr>
            <a:lvl4pPr marL="1828800" marR="0" lvl="3" indent="-317500" algn="l" rtl="0">
              <a:lnSpc>
                <a:spcPct val="100000"/>
              </a:lnSpc>
              <a:spcBef>
                <a:spcPts val="600"/>
              </a:spcBef>
              <a:spcAft>
                <a:spcPts val="0"/>
              </a:spcAft>
              <a:buClr>
                <a:schemeClr val="lt1"/>
              </a:buClr>
              <a:buSzPts val="1400"/>
              <a:buFont typeface="Arial"/>
              <a:buChar char="•"/>
              <a:defRPr sz="1400" b="1" i="0" u="none" strike="noStrike" cap="none">
                <a:solidFill>
                  <a:schemeClr val="lt1"/>
                </a:solidFill>
                <a:latin typeface="Arial"/>
                <a:ea typeface="Arial"/>
                <a:cs typeface="Arial"/>
                <a:sym typeface="Arial"/>
              </a:defRPr>
            </a:lvl4pPr>
            <a:lvl5pPr marL="2286000" marR="0" lvl="4" indent="-228600" algn="l" rtl="0">
              <a:lnSpc>
                <a:spcPct val="100000"/>
              </a:lnSpc>
              <a:spcBef>
                <a:spcPts val="600"/>
              </a:spcBef>
              <a:spcAft>
                <a:spcPts val="0"/>
              </a:spcAft>
              <a:buClr>
                <a:schemeClr val="lt1"/>
              </a:buClr>
              <a:buSzPts val="1400"/>
              <a:buFont typeface="Arial"/>
              <a:buNone/>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41" name="Google Shape;1441;p168"/>
          <p:cNvSpPr txBox="1">
            <a:spLocks noGrp="1"/>
          </p:cNvSpPr>
          <p:nvPr>
            <p:ph type="body" idx="2"/>
          </p:nvPr>
        </p:nvSpPr>
        <p:spPr>
          <a:xfrm>
            <a:off x="502711" y="968144"/>
            <a:ext cx="110469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42" name="Google Shape;1442;p168"/>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1443" name="Google Shape;1443;p168"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matchingName="N - Medium Plains">
  <p:cSld name="N - Medium Plains">
    <p:spTree>
      <p:nvGrpSpPr>
        <p:cNvPr id="1" name="Shape 1444"/>
        <p:cNvGrpSpPr/>
        <p:nvPr/>
      </p:nvGrpSpPr>
      <p:grpSpPr>
        <a:xfrm>
          <a:off x="0" y="0"/>
          <a:ext cx="0" cy="0"/>
          <a:chOff x="0" y="0"/>
          <a:chExt cx="0" cy="0"/>
        </a:xfrm>
      </p:grpSpPr>
      <p:pic>
        <p:nvPicPr>
          <p:cNvPr id="1445" name="Google Shape;1445;p169"/>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446" name="Google Shape;1446;p169"/>
          <p:cNvSpPr txBox="1">
            <a:spLocks noGrp="1"/>
          </p:cNvSpPr>
          <p:nvPr>
            <p:ph type="body" idx="1"/>
          </p:nvPr>
        </p:nvSpPr>
        <p:spPr>
          <a:xfrm>
            <a:off x="506082" y="1616289"/>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47" name="Google Shape;1447;p169"/>
          <p:cNvSpPr txBox="1">
            <a:spLocks noGrp="1"/>
          </p:cNvSpPr>
          <p:nvPr>
            <p:ph type="body" idx="2"/>
          </p:nvPr>
        </p:nvSpPr>
        <p:spPr>
          <a:xfrm>
            <a:off x="500767" y="966889"/>
            <a:ext cx="110469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48" name="Google Shape;1448;p169"/>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1449" name="Google Shape;1449;p169"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pic>
        <p:nvPicPr>
          <p:cNvPr id="1450" name="Google Shape;1450;p169" descr="3-Trees-2.png"/>
          <p:cNvPicPr preferRelativeResize="0"/>
          <p:nvPr/>
        </p:nvPicPr>
        <p:blipFill rotWithShape="1">
          <a:blip r:embed="rId4">
            <a:alphaModFix/>
          </a:blip>
          <a:srcRect t="1399" r="41304" b="1390"/>
          <a:stretch/>
        </p:blipFill>
        <p:spPr>
          <a:xfrm>
            <a:off x="11702632" y="4401027"/>
            <a:ext cx="528682" cy="1438171"/>
          </a:xfrm>
          <a:prstGeom prst="rect">
            <a:avLst/>
          </a:prstGeom>
          <a:noFill/>
          <a:ln>
            <a:noFill/>
          </a:ln>
        </p:spPr>
      </p:pic>
      <p:pic>
        <p:nvPicPr>
          <p:cNvPr id="1451" name="Google Shape;1451;p169" descr="Golden-Tree.png"/>
          <p:cNvPicPr preferRelativeResize="0"/>
          <p:nvPr/>
        </p:nvPicPr>
        <p:blipFill rotWithShape="1">
          <a:blip r:embed="rId5">
            <a:alphaModFix/>
          </a:blip>
          <a:srcRect l="31379" t="1181" b="1171"/>
          <a:stretch/>
        </p:blipFill>
        <p:spPr>
          <a:xfrm>
            <a:off x="-13184" y="4401027"/>
            <a:ext cx="378931" cy="893985"/>
          </a:xfrm>
          <a:prstGeom prst="rect">
            <a:avLst/>
          </a:prstGeom>
          <a:noFill/>
          <a:ln>
            <a:noFill/>
          </a:ln>
        </p:spPr>
      </p:pic>
      <p:pic>
        <p:nvPicPr>
          <p:cNvPr id="1452" name="Google Shape;1452;p169" descr="Drk Green Tree.png"/>
          <p:cNvPicPr preferRelativeResize="0"/>
          <p:nvPr/>
        </p:nvPicPr>
        <p:blipFill rotWithShape="1">
          <a:blip r:embed="rId6">
            <a:alphaModFix/>
          </a:blip>
          <a:srcRect/>
          <a:stretch/>
        </p:blipFill>
        <p:spPr>
          <a:xfrm>
            <a:off x="244233" y="4559032"/>
            <a:ext cx="325309" cy="581610"/>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matchingName="M - Low Plains">
  <p:cSld name="N - Medium Plains_1">
    <p:spTree>
      <p:nvGrpSpPr>
        <p:cNvPr id="1" name="Shape 1453"/>
        <p:cNvGrpSpPr/>
        <p:nvPr/>
      </p:nvGrpSpPr>
      <p:grpSpPr>
        <a:xfrm>
          <a:off x="0" y="0"/>
          <a:ext cx="0" cy="0"/>
          <a:chOff x="0" y="0"/>
          <a:chExt cx="0" cy="0"/>
        </a:xfrm>
      </p:grpSpPr>
      <p:pic>
        <p:nvPicPr>
          <p:cNvPr id="1454" name="Google Shape;1454;p170"/>
          <p:cNvPicPr preferRelativeResize="0"/>
          <p:nvPr/>
        </p:nvPicPr>
        <p:blipFill rotWithShape="1">
          <a:blip r:embed="rId2">
            <a:alphaModFix/>
          </a:blip>
          <a:srcRect l="9"/>
          <a:stretch/>
        </p:blipFill>
        <p:spPr>
          <a:xfrm>
            <a:off x="-13925" y="-14075"/>
            <a:ext cx="12238699" cy="6885273"/>
          </a:xfrm>
          <a:prstGeom prst="rect">
            <a:avLst/>
          </a:prstGeom>
          <a:noFill/>
          <a:ln>
            <a:noFill/>
          </a:ln>
        </p:spPr>
      </p:pic>
      <p:pic>
        <p:nvPicPr>
          <p:cNvPr id="1455" name="Google Shape;1455;p170" descr="3-Trees-2.png"/>
          <p:cNvPicPr preferRelativeResize="0"/>
          <p:nvPr/>
        </p:nvPicPr>
        <p:blipFill rotWithShape="1">
          <a:blip r:embed="rId3">
            <a:alphaModFix/>
          </a:blip>
          <a:srcRect t="1399" r="41304" b="1390"/>
          <a:stretch/>
        </p:blipFill>
        <p:spPr>
          <a:xfrm>
            <a:off x="11692426" y="5230122"/>
            <a:ext cx="530804" cy="1449039"/>
          </a:xfrm>
          <a:prstGeom prst="rect">
            <a:avLst/>
          </a:prstGeom>
          <a:noFill/>
          <a:ln>
            <a:noFill/>
          </a:ln>
        </p:spPr>
      </p:pic>
      <p:pic>
        <p:nvPicPr>
          <p:cNvPr id="1456" name="Google Shape;1456;p170" descr="Golden-Tree.png"/>
          <p:cNvPicPr preferRelativeResize="0"/>
          <p:nvPr/>
        </p:nvPicPr>
        <p:blipFill rotWithShape="1">
          <a:blip r:embed="rId4">
            <a:alphaModFix/>
          </a:blip>
          <a:srcRect l="31379" t="1181" b="1171"/>
          <a:stretch/>
        </p:blipFill>
        <p:spPr>
          <a:xfrm>
            <a:off x="-13184" y="5413548"/>
            <a:ext cx="381187" cy="896285"/>
          </a:xfrm>
          <a:prstGeom prst="rect">
            <a:avLst/>
          </a:prstGeom>
          <a:noFill/>
          <a:ln>
            <a:noFill/>
          </a:ln>
        </p:spPr>
      </p:pic>
      <p:sp>
        <p:nvSpPr>
          <p:cNvPr id="1457" name="Google Shape;1457;p170"/>
          <p:cNvSpPr txBox="1">
            <a:spLocks noGrp="1"/>
          </p:cNvSpPr>
          <p:nvPr>
            <p:ph type="body" idx="1"/>
          </p:nvPr>
        </p:nvSpPr>
        <p:spPr>
          <a:xfrm>
            <a:off x="506082" y="1616289"/>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58" name="Google Shape;1458;p170"/>
          <p:cNvSpPr txBox="1">
            <a:spLocks noGrp="1"/>
          </p:cNvSpPr>
          <p:nvPr>
            <p:ph type="body" idx="2"/>
          </p:nvPr>
        </p:nvSpPr>
        <p:spPr>
          <a:xfrm>
            <a:off x="500767" y="966889"/>
            <a:ext cx="11046900" cy="307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59" name="Google Shape;1459;p170"/>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pic>
        <p:nvPicPr>
          <p:cNvPr id="1460" name="Google Shape;1460;p170" descr="pasted-image.pdf"/>
          <p:cNvPicPr preferRelativeResize="0"/>
          <p:nvPr/>
        </p:nvPicPr>
        <p:blipFill rotWithShape="1">
          <a:blip r:embed="rId5">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P2 - Seque Slide - B">
  <p:cSld name="P2 - Seque Slide - B">
    <p:bg>
      <p:bgPr>
        <a:gradFill>
          <a:gsLst>
            <a:gs pos="0">
              <a:srgbClr val="309FFF"/>
            </a:gs>
            <a:gs pos="69000">
              <a:srgbClr val="4CC0D9"/>
            </a:gs>
            <a:gs pos="100000">
              <a:srgbClr val="68E2B3"/>
            </a:gs>
          </a:gsLst>
          <a:lin ang="5400012" scaled="0"/>
        </a:gradFill>
        <a:effectLst/>
      </p:bgPr>
    </p:bg>
    <p:spTree>
      <p:nvGrpSpPr>
        <p:cNvPr id="1" name="Shape 1461"/>
        <p:cNvGrpSpPr/>
        <p:nvPr/>
      </p:nvGrpSpPr>
      <p:grpSpPr>
        <a:xfrm>
          <a:off x="0" y="0"/>
          <a:ext cx="0" cy="0"/>
          <a:chOff x="0" y="0"/>
          <a:chExt cx="0" cy="0"/>
        </a:xfrm>
      </p:grpSpPr>
      <p:pic>
        <p:nvPicPr>
          <p:cNvPr id="1462" name="Google Shape;1462;p171"/>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463" name="Google Shape;1463;p171"/>
          <p:cNvSpPr txBox="1">
            <a:spLocks noGrp="1"/>
          </p:cNvSpPr>
          <p:nvPr>
            <p:ph type="ctrTitle"/>
          </p:nvPr>
        </p:nvSpPr>
        <p:spPr>
          <a:xfrm>
            <a:off x="499734" y="1804672"/>
            <a:ext cx="7165800" cy="1115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lt1"/>
              </a:buClr>
              <a:buSzPts val="1400"/>
              <a:buFont typeface="Arial"/>
              <a:buNone/>
              <a:defRPr sz="4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64" name="Google Shape;1464;p171"/>
          <p:cNvSpPr txBox="1">
            <a:spLocks noGrp="1"/>
          </p:cNvSpPr>
          <p:nvPr>
            <p:ph type="body" idx="1"/>
          </p:nvPr>
        </p:nvSpPr>
        <p:spPr>
          <a:xfrm>
            <a:off x="514264" y="2727905"/>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65" name="Google Shape;1465;p171"/>
          <p:cNvPicPr preferRelativeResize="0"/>
          <p:nvPr/>
        </p:nvPicPr>
        <p:blipFill rotWithShape="1">
          <a:blip r:embed="rId3">
            <a:alphaModFix/>
          </a:blip>
          <a:srcRect t="31469"/>
          <a:stretch/>
        </p:blipFill>
        <p:spPr>
          <a:xfrm>
            <a:off x="8472489" y="0"/>
            <a:ext cx="2413468" cy="5326230"/>
          </a:xfrm>
          <a:prstGeom prst="rect">
            <a:avLst/>
          </a:prstGeom>
          <a:noFill/>
          <a:ln>
            <a:noFill/>
          </a:ln>
        </p:spPr>
      </p:pic>
      <p:pic>
        <p:nvPicPr>
          <p:cNvPr id="1466" name="Google Shape;1466;p171" descr="pasted-image.pdf"/>
          <p:cNvPicPr preferRelativeResize="0"/>
          <p:nvPr/>
        </p:nvPicPr>
        <p:blipFill rotWithShape="1">
          <a:blip r:embed="rId4">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P3 - Seque Slide - C">
  <p:cSld name="P3 - Seque Slide - C">
    <p:bg>
      <p:bgPr>
        <a:gradFill>
          <a:gsLst>
            <a:gs pos="0">
              <a:srgbClr val="309FFF"/>
            </a:gs>
            <a:gs pos="69000">
              <a:srgbClr val="4CC0D9"/>
            </a:gs>
            <a:gs pos="100000">
              <a:srgbClr val="68E2B3"/>
            </a:gs>
          </a:gsLst>
          <a:lin ang="5400012" scaled="0"/>
        </a:gradFill>
        <a:effectLst/>
      </p:bgPr>
    </p:bg>
    <p:spTree>
      <p:nvGrpSpPr>
        <p:cNvPr id="1" name="Shape 1467"/>
        <p:cNvGrpSpPr/>
        <p:nvPr/>
      </p:nvGrpSpPr>
      <p:grpSpPr>
        <a:xfrm>
          <a:off x="0" y="0"/>
          <a:ext cx="0" cy="0"/>
          <a:chOff x="0" y="0"/>
          <a:chExt cx="0" cy="0"/>
        </a:xfrm>
      </p:grpSpPr>
      <p:pic>
        <p:nvPicPr>
          <p:cNvPr id="1468" name="Google Shape;1468;p172"/>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469" name="Google Shape;1469;p172"/>
          <p:cNvSpPr txBox="1">
            <a:spLocks noGrp="1"/>
          </p:cNvSpPr>
          <p:nvPr>
            <p:ph type="ctrTitle"/>
          </p:nvPr>
        </p:nvSpPr>
        <p:spPr>
          <a:xfrm>
            <a:off x="499739" y="1804375"/>
            <a:ext cx="7165800" cy="1115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lt1"/>
              </a:buClr>
              <a:buSzPts val="1400"/>
              <a:buFont typeface="Arial"/>
              <a:buNone/>
              <a:defRPr sz="4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70" name="Google Shape;1470;p172"/>
          <p:cNvSpPr txBox="1">
            <a:spLocks noGrp="1"/>
          </p:cNvSpPr>
          <p:nvPr>
            <p:ph type="body" idx="1"/>
          </p:nvPr>
        </p:nvSpPr>
        <p:spPr>
          <a:xfrm>
            <a:off x="514269" y="2735374"/>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71" name="Google Shape;1471;p172"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pic>
        <p:nvPicPr>
          <p:cNvPr id="1472" name="Google Shape;1472;p172"/>
          <p:cNvPicPr preferRelativeResize="0"/>
          <p:nvPr/>
        </p:nvPicPr>
        <p:blipFill rotWithShape="1">
          <a:blip r:embed="rId4">
            <a:alphaModFix/>
          </a:blip>
          <a:srcRect/>
          <a:stretch/>
        </p:blipFill>
        <p:spPr>
          <a:xfrm>
            <a:off x="8075047" y="1316476"/>
            <a:ext cx="1123403" cy="321077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1 - Paper Texture">
  <p:cSld name="D - Basic_1_1_1_1_1_1_1_1_1_1_1_1_1_1_1_1">
    <p:bg>
      <p:bgPr>
        <a:solidFill>
          <a:schemeClr val="lt1"/>
        </a:solidFill>
        <a:effectLst/>
      </p:bgPr>
    </p:bg>
    <p:spTree>
      <p:nvGrpSpPr>
        <p:cNvPr id="1" name="Shape 127"/>
        <p:cNvGrpSpPr/>
        <p:nvPr/>
      </p:nvGrpSpPr>
      <p:grpSpPr>
        <a:xfrm>
          <a:off x="0" y="0"/>
          <a:ext cx="0" cy="0"/>
          <a:chOff x="0" y="0"/>
          <a:chExt cx="0" cy="0"/>
        </a:xfrm>
      </p:grpSpPr>
      <p:pic>
        <p:nvPicPr>
          <p:cNvPr id="128" name="Google Shape;128;p18"/>
          <p:cNvPicPr preferRelativeResize="0"/>
          <p:nvPr/>
        </p:nvPicPr>
        <p:blipFill rotWithShape="1">
          <a:blip r:embed="rId2">
            <a:alphaModFix/>
          </a:blip>
          <a:srcRect/>
          <a:stretch/>
        </p:blipFill>
        <p:spPr>
          <a:xfrm>
            <a:off x="-1" y="893"/>
            <a:ext cx="12185650" cy="6854428"/>
          </a:xfrm>
          <a:prstGeom prst="rect">
            <a:avLst/>
          </a:prstGeom>
          <a:noFill/>
          <a:ln>
            <a:noFill/>
          </a:ln>
        </p:spPr>
      </p:pic>
      <p:pic>
        <p:nvPicPr>
          <p:cNvPr id="129" name="Google Shape;129;p18" descr="pasted-image.pdf"/>
          <p:cNvPicPr preferRelativeResize="0"/>
          <p:nvPr/>
        </p:nvPicPr>
        <p:blipFill rotWithShape="1">
          <a:blip r:embed="rId3">
            <a:alphaModFix/>
          </a:blip>
          <a:srcRect/>
          <a:stretch/>
        </p:blipFill>
        <p:spPr>
          <a:xfrm>
            <a:off x="11030573" y="565459"/>
            <a:ext cx="635568" cy="444979"/>
          </a:xfrm>
          <a:prstGeom prst="rect">
            <a:avLst/>
          </a:prstGeom>
          <a:noFill/>
          <a:ln>
            <a:noFill/>
          </a:ln>
        </p:spPr>
      </p:pic>
      <p:sp>
        <p:nvSpPr>
          <p:cNvPr id="130" name="Google Shape;130;p18"/>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SzPts val="1900"/>
              <a:buFont typeface="Arial"/>
              <a:buChar char="•"/>
              <a:defRPr sz="1900" b="0" i="0" u="none" strike="noStrike" cap="none">
                <a:latin typeface="Arial"/>
                <a:ea typeface="Arial"/>
                <a:cs typeface="Arial"/>
                <a:sym typeface="Arial"/>
              </a:defRPr>
            </a:lvl2pPr>
            <a:lvl3pPr marL="1371600" marR="0" lvl="2" indent="-330200" algn="l" rtl="0">
              <a:lnSpc>
                <a:spcPct val="100000"/>
              </a:lnSpc>
              <a:spcBef>
                <a:spcPts val="700"/>
              </a:spcBef>
              <a:spcAft>
                <a:spcPts val="0"/>
              </a:spcAft>
              <a:buSzPts val="1600"/>
              <a:buFont typeface="Arial"/>
              <a:buChar char="•"/>
              <a:defRPr sz="1600" b="0" i="0" u="none" strike="noStrike" cap="none">
                <a:latin typeface="Arial"/>
                <a:ea typeface="Arial"/>
                <a:cs typeface="Arial"/>
                <a:sym typeface="Arial"/>
              </a:defRPr>
            </a:lvl3pPr>
            <a:lvl4pPr marL="1828800" marR="0" lvl="3" indent="-323850" algn="l" rtl="0">
              <a:lnSpc>
                <a:spcPct val="100000"/>
              </a:lnSpc>
              <a:spcBef>
                <a:spcPts val="700"/>
              </a:spcBef>
              <a:spcAft>
                <a:spcPts val="0"/>
              </a:spcAft>
              <a:buSzPts val="1500"/>
              <a:buFont typeface="Arial"/>
              <a:buChar char="•"/>
              <a:defRPr sz="1500" b="1" i="0" u="none" strike="noStrike" cap="none">
                <a:latin typeface="Arial"/>
                <a:ea typeface="Arial"/>
                <a:cs typeface="Arial"/>
                <a:sym typeface="Arial"/>
              </a:defRPr>
            </a:lvl4pPr>
            <a:lvl5pPr marL="2286000" marR="0" lvl="4" indent="-228600" algn="l" rtl="0">
              <a:lnSpc>
                <a:spcPct val="100000"/>
              </a:lnSpc>
              <a:spcBef>
                <a:spcPts val="700"/>
              </a:spcBef>
              <a:spcAft>
                <a:spcPts val="0"/>
              </a:spcAft>
              <a:buSzPts val="1500"/>
              <a:buFont typeface="Arial"/>
              <a:buNone/>
              <a:defRPr sz="2000" b="0" i="0" u="none" strike="noStrike" cap="none">
                <a:latin typeface="Arial"/>
                <a:ea typeface="Arial"/>
                <a:cs typeface="Arial"/>
                <a:sym typeface="Arial"/>
              </a:defRPr>
            </a:lvl5pPr>
            <a:lvl6pPr marL="2743200" marR="0" lvl="5" indent="-355600" algn="l" rtl="0">
              <a:lnSpc>
                <a:spcPct val="100000"/>
              </a:lnSpc>
              <a:spcBef>
                <a:spcPts val="700"/>
              </a:spcBef>
              <a:spcAft>
                <a:spcPts val="0"/>
              </a:spcAft>
              <a:buSzPts val="2000"/>
              <a:buFont typeface="Arial"/>
              <a:buChar char="•"/>
              <a:defRPr sz="2000" b="0" i="0" u="none" strike="noStrike" cap="none">
                <a:latin typeface="Arial"/>
                <a:ea typeface="Arial"/>
                <a:cs typeface="Arial"/>
                <a:sym typeface="Arial"/>
              </a:defRPr>
            </a:lvl6pPr>
            <a:lvl7pPr marL="3200400" marR="0" lvl="6" indent="-355600" algn="l" rtl="0">
              <a:lnSpc>
                <a:spcPct val="100000"/>
              </a:lnSpc>
              <a:spcBef>
                <a:spcPts val="400"/>
              </a:spcBef>
              <a:spcAft>
                <a:spcPts val="0"/>
              </a:spcAft>
              <a:buSzPts val="2000"/>
              <a:buFont typeface="Arial"/>
              <a:buChar char="•"/>
              <a:defRPr sz="2000" b="0" i="0" u="none" strike="noStrike" cap="none">
                <a:latin typeface="Arial"/>
                <a:ea typeface="Arial"/>
                <a:cs typeface="Arial"/>
                <a:sym typeface="Arial"/>
              </a:defRPr>
            </a:lvl7pPr>
            <a:lvl8pPr marL="3657600" marR="0" lvl="7" indent="-355600" algn="l" rtl="0">
              <a:lnSpc>
                <a:spcPct val="100000"/>
              </a:lnSpc>
              <a:spcBef>
                <a:spcPts val="400"/>
              </a:spcBef>
              <a:spcAft>
                <a:spcPts val="0"/>
              </a:spcAft>
              <a:buSzPts val="2000"/>
              <a:buFont typeface="Arial"/>
              <a:buChar char="•"/>
              <a:defRPr sz="2000" b="0" i="0" u="none" strike="noStrike" cap="none">
                <a:latin typeface="Arial"/>
                <a:ea typeface="Arial"/>
                <a:cs typeface="Arial"/>
                <a:sym typeface="Arial"/>
              </a:defRPr>
            </a:lvl8pPr>
            <a:lvl9pPr marL="4114800" marR="0" lvl="8" indent="-355600" algn="l" rtl="0">
              <a:lnSpc>
                <a:spcPct val="100000"/>
              </a:lnSpc>
              <a:spcBef>
                <a:spcPts val="400"/>
              </a:spcBef>
              <a:spcAft>
                <a:spcPts val="0"/>
              </a:spcAft>
              <a:buSzPts val="2000"/>
              <a:buFont typeface="Arial"/>
              <a:buChar char="•"/>
              <a:defRPr sz="2000" b="0" i="0" u="none" strike="noStrike" cap="none">
                <a:latin typeface="Arial"/>
                <a:ea typeface="Arial"/>
                <a:cs typeface="Arial"/>
                <a:sym typeface="Arial"/>
              </a:defRPr>
            </a:lvl9pPr>
          </a:lstStyle>
          <a:p>
            <a:endParaRPr/>
          </a:p>
        </p:txBody>
      </p:sp>
      <p:sp>
        <p:nvSpPr>
          <p:cNvPr id="131" name="Google Shape;131;p18"/>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434448"/>
              </a:buClr>
              <a:buSzPts val="2000"/>
              <a:buFont typeface="Arial"/>
              <a:buNone/>
              <a:defRPr sz="2000" b="0" i="0" u="none" strike="noStrike" cap="none">
                <a:solidFill>
                  <a:srgbClr val="434448"/>
                </a:solidFill>
                <a:latin typeface="Arial"/>
                <a:ea typeface="Arial"/>
                <a:cs typeface="Arial"/>
                <a:sym typeface="Arial"/>
              </a:defRPr>
            </a:lvl1pPr>
            <a:lvl2pPr marL="914400" marR="0" lvl="1" indent="-349250" algn="l" rtl="0">
              <a:lnSpc>
                <a:spcPct val="100000"/>
              </a:lnSpc>
              <a:spcBef>
                <a:spcPts val="300"/>
              </a:spcBef>
              <a:spcAft>
                <a:spcPts val="0"/>
              </a:spcAft>
              <a:buClr>
                <a:srgbClr val="434448"/>
              </a:buClr>
              <a:buSzPts val="1900"/>
              <a:buFont typeface="Arial"/>
              <a:buChar char="•"/>
              <a:defRPr sz="1900" b="0" i="0" u="none" strike="noStrike" cap="none">
                <a:solidFill>
                  <a:srgbClr val="434448"/>
                </a:solidFill>
                <a:latin typeface="Arial"/>
                <a:ea typeface="Arial"/>
                <a:cs typeface="Arial"/>
                <a:sym typeface="Arial"/>
              </a:defRPr>
            </a:lvl2pPr>
            <a:lvl3pPr marL="1371600" marR="0" lvl="2" indent="-330200" algn="l" rtl="0">
              <a:lnSpc>
                <a:spcPct val="100000"/>
              </a:lnSpc>
              <a:spcBef>
                <a:spcPts val="700"/>
              </a:spcBef>
              <a:spcAft>
                <a:spcPts val="0"/>
              </a:spcAft>
              <a:buClr>
                <a:srgbClr val="434448"/>
              </a:buClr>
              <a:buSzPts val="1600"/>
              <a:buFont typeface="Arial"/>
              <a:buChar char="•"/>
              <a:defRPr sz="1600" b="0" i="0" u="none" strike="noStrike" cap="none">
                <a:solidFill>
                  <a:srgbClr val="434448"/>
                </a:solidFill>
                <a:latin typeface="Arial"/>
                <a:ea typeface="Arial"/>
                <a:cs typeface="Arial"/>
                <a:sym typeface="Arial"/>
              </a:defRPr>
            </a:lvl3pPr>
            <a:lvl4pPr marL="1828800" marR="0" lvl="3" indent="-323850" algn="l" rtl="0">
              <a:lnSpc>
                <a:spcPct val="100000"/>
              </a:lnSpc>
              <a:spcBef>
                <a:spcPts val="700"/>
              </a:spcBef>
              <a:spcAft>
                <a:spcPts val="0"/>
              </a:spcAft>
              <a:buClr>
                <a:srgbClr val="434448"/>
              </a:buClr>
              <a:buSzPts val="1500"/>
              <a:buFont typeface="Arial"/>
              <a:buChar char="•"/>
              <a:defRPr sz="1500" b="1" i="0" u="none" strike="noStrike" cap="none">
                <a:solidFill>
                  <a:srgbClr val="434448"/>
                </a:solidFill>
                <a:latin typeface="Arial"/>
                <a:ea typeface="Arial"/>
                <a:cs typeface="Arial"/>
                <a:sym typeface="Arial"/>
              </a:defRPr>
            </a:lvl4pPr>
            <a:lvl5pPr marL="2286000" marR="0" lvl="4" indent="-228600" algn="l" rtl="0">
              <a:lnSpc>
                <a:spcPct val="100000"/>
              </a:lnSpc>
              <a:spcBef>
                <a:spcPts val="700"/>
              </a:spcBef>
              <a:spcAft>
                <a:spcPts val="0"/>
              </a:spcAft>
              <a:buClr>
                <a:srgbClr val="434448"/>
              </a:buClr>
              <a:buSzPts val="1500"/>
              <a:buFont typeface="Arial"/>
              <a:buNone/>
              <a:defRPr sz="2000" b="0" i="0" u="none" strike="noStrike" cap="none">
                <a:solidFill>
                  <a:srgbClr val="434448"/>
                </a:solidFill>
                <a:latin typeface="Arial"/>
                <a:ea typeface="Arial"/>
                <a:cs typeface="Arial"/>
                <a:sym typeface="Arial"/>
              </a:defRPr>
            </a:lvl5pPr>
            <a:lvl6pPr marL="2743200" marR="0" lvl="5" indent="-355600" algn="l" rtl="0">
              <a:lnSpc>
                <a:spcPct val="100000"/>
              </a:lnSpc>
              <a:spcBef>
                <a:spcPts val="700"/>
              </a:spcBef>
              <a:spcAft>
                <a:spcPts val="0"/>
              </a:spcAft>
              <a:buClr>
                <a:srgbClr val="434448"/>
              </a:buClr>
              <a:buSzPts val="2000"/>
              <a:buFont typeface="Arial"/>
              <a:buChar char="•"/>
              <a:defRPr sz="2000" b="0" i="0" u="none" strike="noStrike" cap="none">
                <a:solidFill>
                  <a:srgbClr val="434448"/>
                </a:solidFill>
                <a:latin typeface="Arial"/>
                <a:ea typeface="Arial"/>
                <a:cs typeface="Arial"/>
                <a:sym typeface="Arial"/>
              </a:defRPr>
            </a:lvl6pPr>
            <a:lvl7pPr marL="3200400" marR="0" lvl="6" indent="-355600" algn="l" rtl="0">
              <a:lnSpc>
                <a:spcPct val="100000"/>
              </a:lnSpc>
              <a:spcBef>
                <a:spcPts val="400"/>
              </a:spcBef>
              <a:spcAft>
                <a:spcPts val="0"/>
              </a:spcAft>
              <a:buClr>
                <a:srgbClr val="434448"/>
              </a:buClr>
              <a:buSzPts val="2000"/>
              <a:buFont typeface="Arial"/>
              <a:buChar char="•"/>
              <a:defRPr sz="2000" b="0" i="0" u="none" strike="noStrike" cap="none">
                <a:solidFill>
                  <a:srgbClr val="434448"/>
                </a:solidFill>
                <a:latin typeface="Arial"/>
                <a:ea typeface="Arial"/>
                <a:cs typeface="Arial"/>
                <a:sym typeface="Arial"/>
              </a:defRPr>
            </a:lvl7pPr>
            <a:lvl8pPr marL="3657600" marR="0" lvl="7" indent="-355600" algn="l" rtl="0">
              <a:lnSpc>
                <a:spcPct val="100000"/>
              </a:lnSpc>
              <a:spcBef>
                <a:spcPts val="400"/>
              </a:spcBef>
              <a:spcAft>
                <a:spcPts val="0"/>
              </a:spcAft>
              <a:buClr>
                <a:srgbClr val="434448"/>
              </a:buClr>
              <a:buSzPts val="2000"/>
              <a:buFont typeface="Arial"/>
              <a:buChar char="•"/>
              <a:defRPr sz="2000" b="0" i="0" u="none" strike="noStrike" cap="none">
                <a:solidFill>
                  <a:srgbClr val="434448"/>
                </a:solidFill>
                <a:latin typeface="Arial"/>
                <a:ea typeface="Arial"/>
                <a:cs typeface="Arial"/>
                <a:sym typeface="Arial"/>
              </a:defRPr>
            </a:lvl8pPr>
            <a:lvl9pPr marL="4114800" marR="0" lvl="8" indent="-355600" algn="l" rtl="0">
              <a:lnSpc>
                <a:spcPct val="100000"/>
              </a:lnSpc>
              <a:spcBef>
                <a:spcPts val="400"/>
              </a:spcBef>
              <a:spcAft>
                <a:spcPts val="0"/>
              </a:spcAft>
              <a:buClr>
                <a:srgbClr val="434448"/>
              </a:buClr>
              <a:buSzPts val="2000"/>
              <a:buFont typeface="Arial"/>
              <a:buChar char="•"/>
              <a:defRPr sz="2000" b="0" i="0" u="none" strike="noStrike" cap="none">
                <a:solidFill>
                  <a:srgbClr val="434448"/>
                </a:solidFill>
                <a:latin typeface="Arial"/>
                <a:ea typeface="Arial"/>
                <a:cs typeface="Arial"/>
                <a:sym typeface="Arial"/>
              </a:defRPr>
            </a:lvl9pPr>
          </a:lstStyle>
          <a:p>
            <a:endParaRPr/>
          </a:p>
        </p:txBody>
      </p:sp>
      <p:sp>
        <p:nvSpPr>
          <p:cNvPr id="132" name="Google Shape;132;p18"/>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R1 - Speaker Intro Slide">
  <p:cSld name="R1 - Speaker Intro Slide">
    <p:bg>
      <p:bgPr>
        <a:solidFill>
          <a:srgbClr val="178BD1"/>
        </a:solidFill>
        <a:effectLst/>
      </p:bgPr>
    </p:bg>
    <p:spTree>
      <p:nvGrpSpPr>
        <p:cNvPr id="1" name="Shape 1473"/>
        <p:cNvGrpSpPr/>
        <p:nvPr/>
      </p:nvGrpSpPr>
      <p:grpSpPr>
        <a:xfrm>
          <a:off x="0" y="0"/>
          <a:ext cx="0" cy="0"/>
          <a:chOff x="0" y="0"/>
          <a:chExt cx="0" cy="0"/>
        </a:xfrm>
      </p:grpSpPr>
      <p:pic>
        <p:nvPicPr>
          <p:cNvPr id="1474" name="Google Shape;1474;p173"/>
          <p:cNvPicPr preferRelativeResize="0"/>
          <p:nvPr/>
        </p:nvPicPr>
        <p:blipFill rotWithShape="1">
          <a:blip r:embed="rId2">
            <a:alphaModFix/>
          </a:blip>
          <a:srcRect l="9"/>
          <a:stretch/>
        </p:blipFill>
        <p:spPr>
          <a:xfrm>
            <a:off x="-13925" y="-14075"/>
            <a:ext cx="12238699" cy="6885273"/>
          </a:xfrm>
          <a:prstGeom prst="rect">
            <a:avLst/>
          </a:prstGeom>
          <a:noFill/>
          <a:ln>
            <a:noFill/>
          </a:ln>
        </p:spPr>
      </p:pic>
      <p:sp>
        <p:nvSpPr>
          <p:cNvPr id="1475" name="Google Shape;1475;p173"/>
          <p:cNvSpPr txBox="1">
            <a:spLocks noGrp="1"/>
          </p:cNvSpPr>
          <p:nvPr>
            <p:ph type="ctrTitle"/>
          </p:nvPr>
        </p:nvSpPr>
        <p:spPr>
          <a:xfrm>
            <a:off x="3111911" y="1995464"/>
            <a:ext cx="3889500" cy="12984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lt1"/>
              </a:buClr>
              <a:buSzPts val="1400"/>
              <a:buFont typeface="Arial"/>
              <a:buNone/>
              <a:defRPr sz="2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76" name="Google Shape;1476;p173"/>
          <p:cNvSpPr txBox="1">
            <a:spLocks noGrp="1"/>
          </p:cNvSpPr>
          <p:nvPr>
            <p:ph type="subTitle" idx="1"/>
          </p:nvPr>
        </p:nvSpPr>
        <p:spPr>
          <a:xfrm>
            <a:off x="3121383" y="3294614"/>
            <a:ext cx="3877200" cy="4770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7F7F7F"/>
              </a:buClr>
              <a:buSzPts val="2000"/>
              <a:buFont typeface="Arial"/>
              <a:buNone/>
              <a:defRPr sz="2000" b="0" i="0" u="none" strike="noStrike" cap="none">
                <a:solidFill>
                  <a:schemeClr val="lt1"/>
                </a:solidFill>
                <a:latin typeface="Arial"/>
                <a:ea typeface="Arial"/>
                <a:cs typeface="Arial"/>
                <a:sym typeface="Arial"/>
              </a:defRPr>
            </a:lvl1pPr>
            <a:lvl2pPr marR="0" lvl="1" algn="ctr" rtl="0">
              <a:lnSpc>
                <a:spcPct val="100000"/>
              </a:lnSpc>
              <a:spcBef>
                <a:spcPts val="200"/>
              </a:spcBef>
              <a:spcAft>
                <a:spcPts val="0"/>
              </a:spcAft>
              <a:buClr>
                <a:schemeClr val="lt2"/>
              </a:buClr>
              <a:buSzPts val="1800"/>
              <a:buFont typeface="Arial"/>
              <a:buNone/>
              <a:defRPr sz="1800" b="0" i="0" u="none" strike="noStrike" cap="none">
                <a:solidFill>
                  <a:srgbClr val="8A9ABD"/>
                </a:solidFill>
                <a:latin typeface="Arial"/>
                <a:ea typeface="Arial"/>
                <a:cs typeface="Arial"/>
                <a:sym typeface="Arial"/>
              </a:defRPr>
            </a:lvl2pPr>
            <a:lvl3pPr marR="0" lvl="2" algn="ctr" rtl="0">
              <a:lnSpc>
                <a:spcPct val="100000"/>
              </a:lnSpc>
              <a:spcBef>
                <a:spcPts val="600"/>
              </a:spcBef>
              <a:spcAft>
                <a:spcPts val="0"/>
              </a:spcAft>
              <a:buClr>
                <a:schemeClr val="lt2"/>
              </a:buClr>
              <a:buSzPts val="1600"/>
              <a:buFont typeface="Arial"/>
              <a:buNone/>
              <a:defRPr sz="1600" b="0" i="0" u="none" strike="noStrike" cap="none">
                <a:solidFill>
                  <a:srgbClr val="8A9ABD"/>
                </a:solidFill>
                <a:latin typeface="Arial"/>
                <a:ea typeface="Arial"/>
                <a:cs typeface="Arial"/>
                <a:sym typeface="Arial"/>
              </a:defRPr>
            </a:lvl3pPr>
            <a:lvl4pPr marR="0" lvl="3" algn="ctr" rtl="0">
              <a:lnSpc>
                <a:spcPct val="100000"/>
              </a:lnSpc>
              <a:spcBef>
                <a:spcPts val="600"/>
              </a:spcBef>
              <a:spcAft>
                <a:spcPts val="0"/>
              </a:spcAft>
              <a:buClr>
                <a:schemeClr val="lt2"/>
              </a:buClr>
              <a:buSzPts val="1400"/>
              <a:buFont typeface="Arial"/>
              <a:buNone/>
              <a:defRPr sz="1400" b="1" i="0" u="none" strike="noStrike" cap="none">
                <a:solidFill>
                  <a:srgbClr val="8A9ABD"/>
                </a:solidFill>
                <a:latin typeface="Arial"/>
                <a:ea typeface="Arial"/>
                <a:cs typeface="Arial"/>
                <a:sym typeface="Arial"/>
              </a:defRPr>
            </a:lvl4pPr>
            <a:lvl5pPr marR="0" lvl="4" algn="ctr" rtl="0">
              <a:lnSpc>
                <a:spcPct val="100000"/>
              </a:lnSpc>
              <a:spcBef>
                <a:spcPts val="600"/>
              </a:spcBef>
              <a:spcAft>
                <a:spcPts val="0"/>
              </a:spcAft>
              <a:buClr>
                <a:srgbClr val="7F7F7F"/>
              </a:buClr>
              <a:buSzPts val="2000"/>
              <a:buFont typeface="Arial"/>
              <a:buNone/>
              <a:defRPr sz="2000" b="0" i="0" u="none" strike="noStrike" cap="none">
                <a:solidFill>
                  <a:srgbClr val="8A9ABD"/>
                </a:solidFill>
                <a:latin typeface="Arial"/>
                <a:ea typeface="Arial"/>
                <a:cs typeface="Arial"/>
                <a:sym typeface="Arial"/>
              </a:defRPr>
            </a:lvl5pPr>
            <a:lvl6pPr marR="0" lvl="5" algn="ctr" rtl="0">
              <a:lnSpc>
                <a:spcPct val="100000"/>
              </a:lnSpc>
              <a:spcBef>
                <a:spcPts val="6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6pPr>
            <a:lvl7pPr marR="0" lvl="6"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7pPr>
            <a:lvl8pPr marR="0" lvl="7"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8pPr>
            <a:lvl9pPr marR="0" lvl="8" algn="ctr" rtl="0">
              <a:lnSpc>
                <a:spcPct val="100000"/>
              </a:lnSpc>
              <a:spcBef>
                <a:spcPts val="400"/>
              </a:spcBef>
              <a:spcAft>
                <a:spcPts val="0"/>
              </a:spcAft>
              <a:buClr>
                <a:srgbClr val="8A9ABD"/>
              </a:buClr>
              <a:buSzPts val="2000"/>
              <a:buFont typeface="Arial"/>
              <a:buNone/>
              <a:defRPr sz="2000" b="0" i="0" u="none" strike="noStrike" cap="none">
                <a:solidFill>
                  <a:srgbClr val="8A9ABD"/>
                </a:solidFill>
                <a:latin typeface="Arial"/>
                <a:ea typeface="Arial"/>
                <a:cs typeface="Arial"/>
                <a:sym typeface="Arial"/>
              </a:defRPr>
            </a:lvl9pPr>
          </a:lstStyle>
          <a:p>
            <a:endParaRPr/>
          </a:p>
        </p:txBody>
      </p:sp>
      <p:sp>
        <p:nvSpPr>
          <p:cNvPr id="1477" name="Google Shape;1477;p173"/>
          <p:cNvSpPr txBox="1">
            <a:spLocks noGrp="1"/>
          </p:cNvSpPr>
          <p:nvPr>
            <p:ph type="body" idx="2"/>
          </p:nvPr>
        </p:nvSpPr>
        <p:spPr>
          <a:xfrm>
            <a:off x="3128622" y="4185979"/>
            <a:ext cx="3706500" cy="283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Clr>
                <a:srgbClr val="7F7F7F"/>
              </a:buClr>
              <a:buSzPts val="1600"/>
              <a:buFont typeface="Arial"/>
              <a:buNone/>
              <a:defRPr sz="16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R3 - Speaker Panelist Slide ">
  <p:cSld name="R3 - Speaker Panelist Slide ">
    <p:bg>
      <p:bgPr>
        <a:solidFill>
          <a:schemeClr val="lt1"/>
        </a:solidFill>
        <a:effectLst/>
      </p:bgPr>
    </p:bg>
    <p:spTree>
      <p:nvGrpSpPr>
        <p:cNvPr id="1" name="Shape 1478"/>
        <p:cNvGrpSpPr/>
        <p:nvPr/>
      </p:nvGrpSpPr>
      <p:grpSpPr>
        <a:xfrm>
          <a:off x="0" y="0"/>
          <a:ext cx="0" cy="0"/>
          <a:chOff x="0" y="0"/>
          <a:chExt cx="0" cy="0"/>
        </a:xfrm>
      </p:grpSpPr>
      <p:pic>
        <p:nvPicPr>
          <p:cNvPr id="1479" name="Google Shape;1479;p174"/>
          <p:cNvPicPr preferRelativeResize="0"/>
          <p:nvPr/>
        </p:nvPicPr>
        <p:blipFill rotWithShape="1">
          <a:blip r:embed="rId2">
            <a:alphaModFix/>
          </a:blip>
          <a:srcRect l="9" b="2410"/>
          <a:stretch/>
        </p:blipFill>
        <p:spPr>
          <a:xfrm>
            <a:off x="-13925" y="138325"/>
            <a:ext cx="12238706" cy="6719675"/>
          </a:xfrm>
          <a:prstGeom prst="rect">
            <a:avLst/>
          </a:prstGeom>
          <a:noFill/>
          <a:ln>
            <a:noFill/>
          </a:ln>
        </p:spPr>
      </p:pic>
      <p:sp>
        <p:nvSpPr>
          <p:cNvPr id="1480" name="Google Shape;1480;p174"/>
          <p:cNvSpPr txBox="1">
            <a:spLocks noGrp="1"/>
          </p:cNvSpPr>
          <p:nvPr>
            <p:ph type="body" idx="1"/>
          </p:nvPr>
        </p:nvSpPr>
        <p:spPr>
          <a:xfrm>
            <a:off x="453614" y="3228950"/>
            <a:ext cx="2148600" cy="4986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400"/>
              <a:buFont typeface="Arial"/>
              <a:buNone/>
              <a:defRPr sz="14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2900" algn="l" rtl="0">
              <a:lnSpc>
                <a:spcPct val="100000"/>
              </a:lnSpc>
              <a:spcBef>
                <a:spcPts val="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30200" algn="l" rtl="0">
              <a:lnSpc>
                <a:spcPct val="100000"/>
              </a:lnSpc>
              <a:spcBef>
                <a:spcPts val="6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60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1" name="Google Shape;1481;p174"/>
          <p:cNvSpPr txBox="1">
            <a:spLocks noGrp="1"/>
          </p:cNvSpPr>
          <p:nvPr>
            <p:ph type="body" idx="2"/>
          </p:nvPr>
        </p:nvSpPr>
        <p:spPr>
          <a:xfrm>
            <a:off x="2809073" y="3832325"/>
            <a:ext cx="20709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6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317500" algn="l" rtl="0">
              <a:lnSpc>
                <a:spcPct val="100000"/>
              </a:lnSpc>
              <a:spcBef>
                <a:spcPts val="600"/>
              </a:spcBef>
              <a:spcAft>
                <a:spcPts val="0"/>
              </a:spcAft>
              <a:buClr>
                <a:schemeClr val="lt2"/>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2" name="Google Shape;1482;p174"/>
          <p:cNvSpPr txBox="1">
            <a:spLocks noGrp="1"/>
          </p:cNvSpPr>
          <p:nvPr>
            <p:ph type="body" idx="3"/>
          </p:nvPr>
        </p:nvSpPr>
        <p:spPr>
          <a:xfrm>
            <a:off x="5125651" y="3832325"/>
            <a:ext cx="20685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6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317500" algn="l" rtl="0">
              <a:lnSpc>
                <a:spcPct val="100000"/>
              </a:lnSpc>
              <a:spcBef>
                <a:spcPts val="600"/>
              </a:spcBef>
              <a:spcAft>
                <a:spcPts val="0"/>
              </a:spcAft>
              <a:buClr>
                <a:schemeClr val="lt2"/>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3" name="Google Shape;1483;p174"/>
          <p:cNvSpPr txBox="1">
            <a:spLocks noGrp="1"/>
          </p:cNvSpPr>
          <p:nvPr>
            <p:ph type="body" idx="4"/>
          </p:nvPr>
        </p:nvSpPr>
        <p:spPr>
          <a:xfrm>
            <a:off x="2779336" y="3228950"/>
            <a:ext cx="2148600" cy="4986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400"/>
              <a:buFont typeface="Arial"/>
              <a:buNone/>
              <a:defRPr sz="14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2900" algn="l" rtl="0">
              <a:lnSpc>
                <a:spcPct val="100000"/>
              </a:lnSpc>
              <a:spcBef>
                <a:spcPts val="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30200" algn="l" rtl="0">
              <a:lnSpc>
                <a:spcPct val="100000"/>
              </a:lnSpc>
              <a:spcBef>
                <a:spcPts val="6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60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4" name="Google Shape;1484;p174"/>
          <p:cNvSpPr txBox="1">
            <a:spLocks noGrp="1"/>
          </p:cNvSpPr>
          <p:nvPr>
            <p:ph type="body" idx="5"/>
          </p:nvPr>
        </p:nvSpPr>
        <p:spPr>
          <a:xfrm>
            <a:off x="5083105" y="3228950"/>
            <a:ext cx="2148600" cy="4986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400"/>
              <a:buFont typeface="Arial"/>
              <a:buNone/>
              <a:defRPr sz="14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2900" algn="l" rtl="0">
              <a:lnSpc>
                <a:spcPct val="100000"/>
              </a:lnSpc>
              <a:spcBef>
                <a:spcPts val="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30200" algn="l" rtl="0">
              <a:lnSpc>
                <a:spcPct val="100000"/>
              </a:lnSpc>
              <a:spcBef>
                <a:spcPts val="6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60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5" name="Google Shape;1485;p174"/>
          <p:cNvSpPr>
            <a:spLocks noGrp="1"/>
          </p:cNvSpPr>
          <p:nvPr>
            <p:ph type="pic" idx="6"/>
          </p:nvPr>
        </p:nvSpPr>
        <p:spPr>
          <a:xfrm>
            <a:off x="686951" y="1553040"/>
            <a:ext cx="16818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6" name="Google Shape;1486;p174"/>
          <p:cNvSpPr>
            <a:spLocks noGrp="1"/>
          </p:cNvSpPr>
          <p:nvPr>
            <p:ph type="pic" idx="7"/>
          </p:nvPr>
        </p:nvSpPr>
        <p:spPr>
          <a:xfrm>
            <a:off x="3005815" y="1553040"/>
            <a:ext cx="16818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7" name="Google Shape;1487;p174"/>
          <p:cNvSpPr>
            <a:spLocks noGrp="1"/>
          </p:cNvSpPr>
          <p:nvPr>
            <p:ph type="pic" idx="8"/>
          </p:nvPr>
        </p:nvSpPr>
        <p:spPr>
          <a:xfrm>
            <a:off x="5285453" y="1553040"/>
            <a:ext cx="16818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8" name="Google Shape;1488;p174"/>
          <p:cNvSpPr txBox="1">
            <a:spLocks noGrp="1"/>
          </p:cNvSpPr>
          <p:nvPr>
            <p:ph type="body" idx="9"/>
          </p:nvPr>
        </p:nvSpPr>
        <p:spPr>
          <a:xfrm>
            <a:off x="492347" y="3832325"/>
            <a:ext cx="20712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6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228600" algn="l" rtl="0">
              <a:lnSpc>
                <a:spcPct val="100000"/>
              </a:lnSpc>
              <a:spcBef>
                <a:spcPts val="600"/>
              </a:spcBef>
              <a:spcAft>
                <a:spcPts val="0"/>
              </a:spcAft>
              <a:buClr>
                <a:schemeClr val="lt2"/>
              </a:buClr>
              <a:buSzPts val="1400"/>
              <a:buFont typeface="Arial"/>
              <a:buNone/>
              <a:defRPr sz="1400" b="0" i="0" u="none" strike="noStrike" cap="none">
                <a:solidFill>
                  <a:schemeClr val="lt1"/>
                </a:solidFill>
                <a:latin typeface="Arial"/>
                <a:ea typeface="Arial"/>
                <a:cs typeface="Arial"/>
                <a:sym typeface="Arial"/>
              </a:defRPr>
            </a:lvl3pPr>
            <a:lvl4pPr marL="1828800" marR="0" lvl="3" indent="-228600" algn="l" rtl="0">
              <a:lnSpc>
                <a:spcPct val="100000"/>
              </a:lnSpc>
              <a:spcBef>
                <a:spcPts val="600"/>
              </a:spcBef>
              <a:spcAft>
                <a:spcPts val="0"/>
              </a:spcAft>
              <a:buClr>
                <a:schemeClr val="lt2"/>
              </a:buClr>
              <a:buSzPts val="1800"/>
              <a:buFont typeface="Arial"/>
              <a:buNone/>
              <a:defRPr sz="1800" b="1" i="0" u="none" strike="noStrike" cap="none">
                <a:solidFill>
                  <a:schemeClr val="dk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89" name="Google Shape;1489;p174"/>
          <p:cNvSpPr txBox="1">
            <a:spLocks noGrp="1"/>
          </p:cNvSpPr>
          <p:nvPr>
            <p:ph type="title"/>
          </p:nvPr>
        </p:nvSpPr>
        <p:spPr>
          <a:xfrm>
            <a:off x="495303" y="142007"/>
            <a:ext cx="11045700" cy="9906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90" name="Google Shape;1490;p174"/>
          <p:cNvSpPr txBox="1">
            <a:spLocks noGrp="1"/>
          </p:cNvSpPr>
          <p:nvPr>
            <p:ph type="body" idx="13"/>
          </p:nvPr>
        </p:nvSpPr>
        <p:spPr>
          <a:xfrm>
            <a:off x="7439845" y="3832325"/>
            <a:ext cx="20709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6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317500" algn="l" rtl="0">
              <a:lnSpc>
                <a:spcPct val="100000"/>
              </a:lnSpc>
              <a:spcBef>
                <a:spcPts val="600"/>
              </a:spcBef>
              <a:spcAft>
                <a:spcPts val="0"/>
              </a:spcAft>
              <a:buClr>
                <a:schemeClr val="lt2"/>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91" name="Google Shape;1491;p174"/>
          <p:cNvSpPr txBox="1">
            <a:spLocks noGrp="1"/>
          </p:cNvSpPr>
          <p:nvPr>
            <p:ph type="body" idx="14"/>
          </p:nvPr>
        </p:nvSpPr>
        <p:spPr>
          <a:xfrm>
            <a:off x="9756422" y="3832325"/>
            <a:ext cx="20685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600"/>
              </a:spcBef>
              <a:spcAft>
                <a:spcPts val="0"/>
              </a:spcAft>
              <a:buClr>
                <a:srgbClr val="7F7F7F"/>
              </a:buClr>
              <a:buSzPts val="1200"/>
              <a:buFont typeface="Arial"/>
              <a:buNone/>
              <a:defRPr sz="12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200"/>
              <a:buFont typeface="Arial"/>
              <a:buNone/>
              <a:defRPr sz="1200" b="0" i="0" u="none" strike="noStrike" cap="none">
                <a:solidFill>
                  <a:schemeClr val="dk2"/>
                </a:solidFill>
                <a:latin typeface="Arial"/>
                <a:ea typeface="Arial"/>
                <a:cs typeface="Arial"/>
                <a:sym typeface="Arial"/>
              </a:defRPr>
            </a:lvl2pPr>
            <a:lvl3pPr marL="1371600" marR="0" lvl="2" indent="-317500" algn="l" rtl="0">
              <a:lnSpc>
                <a:spcPct val="100000"/>
              </a:lnSpc>
              <a:spcBef>
                <a:spcPts val="600"/>
              </a:spcBef>
              <a:spcAft>
                <a:spcPts val="0"/>
              </a:spcAft>
              <a:buClr>
                <a:schemeClr val="lt2"/>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92" name="Google Shape;1492;p174"/>
          <p:cNvSpPr txBox="1">
            <a:spLocks noGrp="1"/>
          </p:cNvSpPr>
          <p:nvPr>
            <p:ph type="body" idx="15"/>
          </p:nvPr>
        </p:nvSpPr>
        <p:spPr>
          <a:xfrm>
            <a:off x="7399764" y="3228950"/>
            <a:ext cx="2148600" cy="4986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400"/>
              <a:buFont typeface="Arial"/>
              <a:buNone/>
              <a:defRPr sz="14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2900" algn="l" rtl="0">
              <a:lnSpc>
                <a:spcPct val="100000"/>
              </a:lnSpc>
              <a:spcBef>
                <a:spcPts val="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30200" algn="l" rtl="0">
              <a:lnSpc>
                <a:spcPct val="100000"/>
              </a:lnSpc>
              <a:spcBef>
                <a:spcPts val="6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60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93" name="Google Shape;1493;p174"/>
          <p:cNvSpPr txBox="1">
            <a:spLocks noGrp="1"/>
          </p:cNvSpPr>
          <p:nvPr>
            <p:ph type="body" idx="16"/>
          </p:nvPr>
        </p:nvSpPr>
        <p:spPr>
          <a:xfrm>
            <a:off x="9716423" y="3228950"/>
            <a:ext cx="2148600" cy="4986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400"/>
              <a:buFont typeface="Arial"/>
              <a:buNone/>
              <a:defRPr sz="1400" b="1" i="0" u="none" strike="noStrike" cap="none">
                <a:solidFill>
                  <a:schemeClr val="accent2"/>
                </a:solidFill>
                <a:latin typeface="Arial"/>
                <a:ea typeface="Arial"/>
                <a:cs typeface="Arial"/>
                <a:sym typeface="Arial"/>
              </a:defRPr>
            </a:lvl1pPr>
            <a:lvl2pPr marL="914400" marR="0" lvl="1" indent="-355600" algn="l" rtl="0">
              <a:lnSpc>
                <a:spcPct val="100000"/>
              </a:lnSpc>
              <a:spcBef>
                <a:spcPts val="3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2pPr>
            <a:lvl3pPr marL="1371600" marR="0" lvl="2" indent="-342900" algn="l" rtl="0">
              <a:lnSpc>
                <a:spcPct val="100000"/>
              </a:lnSpc>
              <a:spcBef>
                <a:spcPts val="6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3pPr>
            <a:lvl4pPr marL="1828800" marR="0" lvl="3" indent="-330200" algn="l" rtl="0">
              <a:lnSpc>
                <a:spcPct val="100000"/>
              </a:lnSpc>
              <a:spcBef>
                <a:spcPts val="600"/>
              </a:spcBef>
              <a:spcAft>
                <a:spcPts val="0"/>
              </a:spcAft>
              <a:buClr>
                <a:schemeClr val="lt1"/>
              </a:buClr>
              <a:buSzPts val="1600"/>
              <a:buFont typeface="Arial"/>
              <a:buChar char="•"/>
              <a:defRPr sz="1600" b="1" i="0" u="none" strike="noStrike" cap="none">
                <a:solidFill>
                  <a:schemeClr val="lt1"/>
                </a:solidFill>
                <a:latin typeface="Arial"/>
                <a:ea typeface="Arial"/>
                <a:cs typeface="Arial"/>
                <a:sym typeface="Arial"/>
              </a:defRPr>
            </a:lvl4pPr>
            <a:lvl5pPr marL="2286000" marR="0" lvl="4" indent="-228600" algn="l" rtl="0">
              <a:lnSpc>
                <a:spcPct val="100000"/>
              </a:lnSpc>
              <a:spcBef>
                <a:spcPts val="60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94" name="Google Shape;1494;p174"/>
          <p:cNvSpPr>
            <a:spLocks noGrp="1"/>
          </p:cNvSpPr>
          <p:nvPr>
            <p:ph type="pic" idx="17"/>
          </p:nvPr>
        </p:nvSpPr>
        <p:spPr>
          <a:xfrm>
            <a:off x="7595254" y="1553040"/>
            <a:ext cx="16818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95" name="Google Shape;1495;p174"/>
          <p:cNvSpPr>
            <a:spLocks noGrp="1"/>
          </p:cNvSpPr>
          <p:nvPr>
            <p:ph type="pic" idx="18"/>
          </p:nvPr>
        </p:nvSpPr>
        <p:spPr>
          <a:xfrm>
            <a:off x="9918771" y="1553040"/>
            <a:ext cx="16818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496" name="Google Shape;1496;p174" descr="pasted-image.pdf"/>
          <p:cNvPicPr preferRelativeResize="0"/>
          <p:nvPr/>
        </p:nvPicPr>
        <p:blipFill rotWithShape="1">
          <a:blip r:embed="rId3">
            <a:alphaModFix/>
          </a:blip>
          <a:srcRect/>
          <a:stretch/>
        </p:blipFill>
        <p:spPr>
          <a:xfrm>
            <a:off x="11030573" y="565459"/>
            <a:ext cx="634464" cy="444739"/>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1 - Third Split - Left">
  <p:cSld name="T1 - Third Split - Left">
    <p:spTree>
      <p:nvGrpSpPr>
        <p:cNvPr id="1" name="Shape 1497"/>
        <p:cNvGrpSpPr/>
        <p:nvPr/>
      </p:nvGrpSpPr>
      <p:grpSpPr>
        <a:xfrm>
          <a:off x="0" y="0"/>
          <a:ext cx="0" cy="0"/>
          <a:chOff x="0" y="0"/>
          <a:chExt cx="0" cy="0"/>
        </a:xfrm>
      </p:grpSpPr>
      <p:sp>
        <p:nvSpPr>
          <p:cNvPr id="1498" name="Google Shape;1498;p175"/>
          <p:cNvSpPr txBox="1">
            <a:spLocks noGrp="1"/>
          </p:cNvSpPr>
          <p:nvPr>
            <p:ph type="title"/>
          </p:nvPr>
        </p:nvSpPr>
        <p:spPr>
          <a:xfrm>
            <a:off x="495300" y="140958"/>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499" name="Google Shape;1499;p175"/>
          <p:cNvSpPr txBox="1">
            <a:spLocks noGrp="1"/>
          </p:cNvSpPr>
          <p:nvPr>
            <p:ph type="body" idx="1"/>
          </p:nvPr>
        </p:nvSpPr>
        <p:spPr>
          <a:xfrm>
            <a:off x="508027" y="1616290"/>
            <a:ext cx="3312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00" name="Google Shape;1500;p175"/>
          <p:cNvSpPr txBox="1">
            <a:spLocks noGrp="1"/>
          </p:cNvSpPr>
          <p:nvPr>
            <p:ph type="body" idx="2"/>
          </p:nvPr>
        </p:nvSpPr>
        <p:spPr>
          <a:xfrm>
            <a:off x="4399308" y="1616290"/>
            <a:ext cx="7132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01" name="Google Shape;1501;p175"/>
          <p:cNvSpPr txBox="1">
            <a:spLocks noGrp="1"/>
          </p:cNvSpPr>
          <p:nvPr>
            <p:ph type="body" idx="3"/>
          </p:nvPr>
        </p:nvSpPr>
        <p:spPr>
          <a:xfrm>
            <a:off x="502714" y="951493"/>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502" name="Google Shape;1502;p175"/>
          <p:cNvCxnSpPr/>
          <p:nvPr/>
        </p:nvCxnSpPr>
        <p:spPr>
          <a:xfrm rot="10800000">
            <a:off x="4082011" y="1765414"/>
            <a:ext cx="0" cy="4222500"/>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2 - Third Split - Right">
  <p:cSld name="T2 - Third Split - Right">
    <p:spTree>
      <p:nvGrpSpPr>
        <p:cNvPr id="1" name="Shape 1503"/>
        <p:cNvGrpSpPr/>
        <p:nvPr/>
      </p:nvGrpSpPr>
      <p:grpSpPr>
        <a:xfrm>
          <a:off x="0" y="0"/>
          <a:ext cx="0" cy="0"/>
          <a:chOff x="0" y="0"/>
          <a:chExt cx="0" cy="0"/>
        </a:xfrm>
      </p:grpSpPr>
      <p:sp>
        <p:nvSpPr>
          <p:cNvPr id="1504" name="Google Shape;1504;p176"/>
          <p:cNvSpPr txBox="1">
            <a:spLocks noGrp="1"/>
          </p:cNvSpPr>
          <p:nvPr>
            <p:ph type="title"/>
          </p:nvPr>
        </p:nvSpPr>
        <p:spPr>
          <a:xfrm>
            <a:off x="495300" y="140958"/>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505" name="Google Shape;1505;p176"/>
          <p:cNvSpPr txBox="1">
            <a:spLocks noGrp="1"/>
          </p:cNvSpPr>
          <p:nvPr>
            <p:ph type="body" idx="1"/>
          </p:nvPr>
        </p:nvSpPr>
        <p:spPr>
          <a:xfrm>
            <a:off x="508027" y="1616290"/>
            <a:ext cx="71163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06" name="Google Shape;1506;p176"/>
          <p:cNvSpPr txBox="1">
            <a:spLocks noGrp="1"/>
          </p:cNvSpPr>
          <p:nvPr>
            <p:ph type="body" idx="2"/>
          </p:nvPr>
        </p:nvSpPr>
        <p:spPr>
          <a:xfrm>
            <a:off x="8314397" y="1616290"/>
            <a:ext cx="32172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07" name="Google Shape;1507;p176"/>
          <p:cNvSpPr txBox="1">
            <a:spLocks noGrp="1"/>
          </p:cNvSpPr>
          <p:nvPr>
            <p:ph type="body" idx="3"/>
          </p:nvPr>
        </p:nvSpPr>
        <p:spPr>
          <a:xfrm>
            <a:off x="502714" y="951493"/>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508" name="Google Shape;1508;p176"/>
          <p:cNvCxnSpPr/>
          <p:nvPr/>
        </p:nvCxnSpPr>
        <p:spPr>
          <a:xfrm rot="10800000">
            <a:off x="8008552" y="1765414"/>
            <a:ext cx="0" cy="4222500"/>
          </a:xfrm>
          <a:prstGeom prst="straightConnector1">
            <a:avLst/>
          </a:prstGeom>
          <a:noFill/>
          <a:ln w="9525" cap="flat" cmpd="sng">
            <a:solidFill>
              <a:srgbClr val="B9B4AF"/>
            </a:solidFill>
            <a:prstDash val="solid"/>
            <a:round/>
            <a:headEnd type="none" w="sm" len="sm"/>
            <a:tailEnd type="none" w="sm" len="sm"/>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3 - 3 Column">
  <p:cSld name="T3 - Basic Column - 4">
    <p:spTree>
      <p:nvGrpSpPr>
        <p:cNvPr id="1" name="Shape 1509"/>
        <p:cNvGrpSpPr/>
        <p:nvPr/>
      </p:nvGrpSpPr>
      <p:grpSpPr>
        <a:xfrm>
          <a:off x="0" y="0"/>
          <a:ext cx="0" cy="0"/>
          <a:chOff x="0" y="0"/>
          <a:chExt cx="0" cy="0"/>
        </a:xfrm>
      </p:grpSpPr>
      <p:sp>
        <p:nvSpPr>
          <p:cNvPr id="1510" name="Google Shape;1510;p177"/>
          <p:cNvSpPr txBox="1">
            <a:spLocks noGrp="1"/>
          </p:cNvSpPr>
          <p:nvPr>
            <p:ph type="title"/>
          </p:nvPr>
        </p:nvSpPr>
        <p:spPr>
          <a:xfrm>
            <a:off x="495300" y="140958"/>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511" name="Google Shape;1511;p177"/>
          <p:cNvSpPr txBox="1">
            <a:spLocks noGrp="1"/>
          </p:cNvSpPr>
          <p:nvPr>
            <p:ph type="body" idx="1"/>
          </p:nvPr>
        </p:nvSpPr>
        <p:spPr>
          <a:xfrm>
            <a:off x="508025" y="1616300"/>
            <a:ext cx="3459000" cy="4224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12" name="Google Shape;1512;p177"/>
          <p:cNvSpPr txBox="1">
            <a:spLocks noGrp="1"/>
          </p:cNvSpPr>
          <p:nvPr>
            <p:ph type="body" idx="2"/>
          </p:nvPr>
        </p:nvSpPr>
        <p:spPr>
          <a:xfrm>
            <a:off x="4142779" y="1616000"/>
            <a:ext cx="345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13" name="Google Shape;1513;p177"/>
          <p:cNvSpPr txBox="1">
            <a:spLocks noGrp="1"/>
          </p:cNvSpPr>
          <p:nvPr>
            <p:ph type="body" idx="3"/>
          </p:nvPr>
        </p:nvSpPr>
        <p:spPr>
          <a:xfrm>
            <a:off x="7779250" y="1615725"/>
            <a:ext cx="345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14" name="Google Shape;1514;p177"/>
          <p:cNvSpPr txBox="1">
            <a:spLocks noGrp="1"/>
          </p:cNvSpPr>
          <p:nvPr>
            <p:ph type="body" idx="4"/>
          </p:nvPr>
        </p:nvSpPr>
        <p:spPr>
          <a:xfrm>
            <a:off x="502714" y="951493"/>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4 - Four Column">
  <p:cSld name="T3 - Basic Column - 4_1">
    <p:spTree>
      <p:nvGrpSpPr>
        <p:cNvPr id="1" name="Shape 1515"/>
        <p:cNvGrpSpPr/>
        <p:nvPr/>
      </p:nvGrpSpPr>
      <p:grpSpPr>
        <a:xfrm>
          <a:off x="0" y="0"/>
          <a:ext cx="0" cy="0"/>
          <a:chOff x="0" y="0"/>
          <a:chExt cx="0" cy="0"/>
        </a:xfrm>
      </p:grpSpPr>
      <p:sp>
        <p:nvSpPr>
          <p:cNvPr id="1516" name="Google Shape;1516;p178"/>
          <p:cNvSpPr txBox="1">
            <a:spLocks noGrp="1"/>
          </p:cNvSpPr>
          <p:nvPr>
            <p:ph type="title"/>
          </p:nvPr>
        </p:nvSpPr>
        <p:spPr>
          <a:xfrm>
            <a:off x="495300" y="140958"/>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517" name="Google Shape;1517;p178"/>
          <p:cNvSpPr txBox="1">
            <a:spLocks noGrp="1"/>
          </p:cNvSpPr>
          <p:nvPr>
            <p:ph type="body" idx="1"/>
          </p:nvPr>
        </p:nvSpPr>
        <p:spPr>
          <a:xfrm>
            <a:off x="508025" y="1616300"/>
            <a:ext cx="2494800" cy="4224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18" name="Google Shape;1518;p178"/>
          <p:cNvSpPr txBox="1">
            <a:spLocks noGrp="1"/>
          </p:cNvSpPr>
          <p:nvPr>
            <p:ph type="body" idx="2"/>
          </p:nvPr>
        </p:nvSpPr>
        <p:spPr>
          <a:xfrm>
            <a:off x="3332756" y="1616000"/>
            <a:ext cx="24948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19" name="Google Shape;1519;p178"/>
          <p:cNvSpPr txBox="1">
            <a:spLocks noGrp="1"/>
          </p:cNvSpPr>
          <p:nvPr>
            <p:ph type="body" idx="3"/>
          </p:nvPr>
        </p:nvSpPr>
        <p:spPr>
          <a:xfrm>
            <a:off x="6114190" y="1615725"/>
            <a:ext cx="25377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20" name="Google Shape;1520;p178"/>
          <p:cNvSpPr txBox="1">
            <a:spLocks noGrp="1"/>
          </p:cNvSpPr>
          <p:nvPr>
            <p:ph type="body" idx="4"/>
          </p:nvPr>
        </p:nvSpPr>
        <p:spPr>
          <a:xfrm>
            <a:off x="502714" y="951493"/>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200"/>
              <a:buFont typeface="Arial"/>
              <a:buNone/>
              <a:defRPr sz="2200" b="0" i="0" u="none" strike="noStrike" cap="none">
                <a:latin typeface="Arial"/>
                <a:ea typeface="Arial"/>
                <a:cs typeface="Arial"/>
                <a:sym typeface="Arial"/>
              </a:defRPr>
            </a:lvl1pPr>
            <a:lvl2pPr marL="914400" marR="0" lvl="1" indent="-342900" algn="l" rtl="0">
              <a:lnSpc>
                <a:spcPct val="100000"/>
              </a:lnSpc>
              <a:spcBef>
                <a:spcPts val="2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21" name="Google Shape;1521;p178"/>
          <p:cNvSpPr txBox="1">
            <a:spLocks noGrp="1"/>
          </p:cNvSpPr>
          <p:nvPr>
            <p:ph type="body" idx="5"/>
          </p:nvPr>
        </p:nvSpPr>
        <p:spPr>
          <a:xfrm>
            <a:off x="8955919" y="1615725"/>
            <a:ext cx="2646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U1 - Customer_Hero_A">
  <p:cSld name="U1 - Customer_Hero_A">
    <p:spTree>
      <p:nvGrpSpPr>
        <p:cNvPr id="1" name="Shape 1522"/>
        <p:cNvGrpSpPr/>
        <p:nvPr/>
      </p:nvGrpSpPr>
      <p:grpSpPr>
        <a:xfrm>
          <a:off x="0" y="0"/>
          <a:ext cx="0" cy="0"/>
          <a:chOff x="0" y="0"/>
          <a:chExt cx="0" cy="0"/>
        </a:xfrm>
      </p:grpSpPr>
      <p:sp>
        <p:nvSpPr>
          <p:cNvPr id="1523" name="Google Shape;1523;p179"/>
          <p:cNvSpPr/>
          <p:nvPr/>
        </p:nvSpPr>
        <p:spPr>
          <a:xfrm>
            <a:off x="-2" y="0"/>
            <a:ext cx="12188700"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0" i="0" u="none" strike="noStrike" cap="none">
              <a:solidFill>
                <a:srgbClr val="FFFFFF"/>
              </a:solidFill>
              <a:latin typeface="Arial"/>
              <a:ea typeface="Arial"/>
              <a:cs typeface="Arial"/>
              <a:sym typeface="Arial"/>
            </a:endParaRPr>
          </a:p>
        </p:txBody>
      </p:sp>
      <p:sp>
        <p:nvSpPr>
          <p:cNvPr id="1524" name="Google Shape;1524;p179"/>
          <p:cNvSpPr/>
          <p:nvPr/>
        </p:nvSpPr>
        <p:spPr>
          <a:xfrm rot="10800000" flipH="1">
            <a:off x="9774057" y="600"/>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1" i="0" u="none" strike="noStrike" cap="none">
              <a:solidFill>
                <a:srgbClr val="D0D9DE"/>
              </a:solidFill>
              <a:latin typeface="Arial"/>
              <a:ea typeface="Arial"/>
              <a:cs typeface="Arial"/>
              <a:sym typeface="Arial"/>
            </a:endParaRPr>
          </a:p>
        </p:txBody>
      </p:sp>
      <p:sp>
        <p:nvSpPr>
          <p:cNvPr id="1525" name="Google Shape;1525;p179"/>
          <p:cNvSpPr/>
          <p:nvPr/>
        </p:nvSpPr>
        <p:spPr>
          <a:xfrm>
            <a:off x="-1" y="-4859"/>
            <a:ext cx="12188700" cy="2432100"/>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0" i="0" u="none" strike="noStrike" cap="none">
              <a:solidFill>
                <a:srgbClr val="FFFFFF"/>
              </a:solidFill>
              <a:latin typeface="Arial"/>
              <a:ea typeface="Arial"/>
              <a:cs typeface="Arial"/>
              <a:sym typeface="Arial"/>
            </a:endParaRPr>
          </a:p>
        </p:txBody>
      </p:sp>
      <p:sp>
        <p:nvSpPr>
          <p:cNvPr id="1526" name="Google Shape;1526;p179"/>
          <p:cNvSpPr txBox="1">
            <a:spLocks noGrp="1"/>
          </p:cNvSpPr>
          <p:nvPr>
            <p:ph type="body" idx="1"/>
          </p:nvPr>
        </p:nvSpPr>
        <p:spPr>
          <a:xfrm>
            <a:off x="2488625" y="0"/>
            <a:ext cx="8536800" cy="2416500"/>
          </a:xfrm>
          <a:prstGeom prst="rect">
            <a:avLst/>
          </a:prstGeom>
          <a:gradFill>
            <a:gsLst>
              <a:gs pos="0">
                <a:schemeClr val="dk1"/>
              </a:gs>
              <a:gs pos="58000">
                <a:schemeClr val="dk1"/>
              </a:gs>
              <a:gs pos="100000">
                <a:schemeClr val="dk1"/>
              </a:gs>
            </a:gsLst>
            <a:lin ang="0" scaled="0"/>
          </a:gradFill>
          <a:ln>
            <a:noFill/>
          </a:ln>
        </p:spPr>
        <p:txBody>
          <a:bodyPr spcFirstLastPara="1" wrap="square" lIns="91425" tIns="91425" rIns="91425" bIns="91425" anchor="ctr" anchorCtr="0">
            <a:noAutofit/>
          </a:bodyPr>
          <a:lstStyle>
            <a:lvl1pPr marL="457200" marR="0" lvl="0" indent="-228600" algn="l" rtl="0">
              <a:lnSpc>
                <a:spcPct val="90000"/>
              </a:lnSpc>
              <a:spcBef>
                <a:spcPts val="0"/>
              </a:spcBef>
              <a:spcAft>
                <a:spcPts val="0"/>
              </a:spcAft>
              <a:buClr>
                <a:srgbClr val="7F7F7F"/>
              </a:buClr>
              <a:buSzPts val="2000"/>
              <a:buFont typeface="Arial"/>
              <a:buNone/>
              <a:defRPr b="0" i="0" u="none" strike="noStrike" cap="none">
                <a:solidFill>
                  <a:schemeClr val="lt1"/>
                </a:solidFill>
                <a:latin typeface="Arial"/>
                <a:ea typeface="Arial"/>
                <a:cs typeface="Arial"/>
                <a:sym typeface="Arial"/>
              </a:defRPr>
            </a:lvl1pPr>
            <a:lvl2pPr marL="914400" marR="0" lvl="1" indent="-228600" algn="l" rtl="0">
              <a:lnSpc>
                <a:spcPct val="100000"/>
              </a:lnSpc>
              <a:spcBef>
                <a:spcPts val="400"/>
              </a:spcBef>
              <a:spcAft>
                <a:spcPts val="0"/>
              </a:spcAft>
              <a:buClr>
                <a:schemeClr val="lt2"/>
              </a:buClr>
              <a:buSzPts val="1600"/>
              <a:buFont typeface="Arial"/>
              <a:buNone/>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27" name="Google Shape;1527;p179"/>
          <p:cNvSpPr txBox="1">
            <a:spLocks noGrp="1"/>
          </p:cNvSpPr>
          <p:nvPr>
            <p:ph type="title"/>
          </p:nvPr>
        </p:nvSpPr>
        <p:spPr>
          <a:xfrm>
            <a:off x="576073" y="2753099"/>
            <a:ext cx="9004200" cy="9876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accent1"/>
              </a:buClr>
              <a:buSzPts val="14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528" name="Google Shape;1528;p179"/>
          <p:cNvSpPr txBox="1">
            <a:spLocks noGrp="1"/>
          </p:cNvSpPr>
          <p:nvPr>
            <p:ph type="body" idx="2"/>
          </p:nvPr>
        </p:nvSpPr>
        <p:spPr>
          <a:xfrm>
            <a:off x="576072" y="4404281"/>
            <a:ext cx="4251900" cy="2101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0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0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0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100000"/>
              </a:lnSpc>
              <a:spcBef>
                <a:spcPts val="2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29" name="Google Shape;1529;p179"/>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1" i="0" u="none" strike="noStrike" cap="none">
              <a:solidFill>
                <a:srgbClr val="D0D9DE"/>
              </a:solidFill>
              <a:latin typeface="Arial"/>
              <a:ea typeface="Arial"/>
              <a:cs typeface="Arial"/>
              <a:sym typeface="Arial"/>
            </a:endParaRPr>
          </a:p>
        </p:txBody>
      </p:sp>
      <p:sp>
        <p:nvSpPr>
          <p:cNvPr id="1530" name="Google Shape;1530;p179"/>
          <p:cNvSpPr>
            <a:spLocks noGrp="1"/>
          </p:cNvSpPr>
          <p:nvPr>
            <p:ph type="pic" idx="3"/>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R="0" lvl="0" algn="l" rtl="0">
              <a:lnSpc>
                <a:spcPct val="100000"/>
              </a:lnSpc>
              <a:spcBef>
                <a:spcPts val="11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31" name="Google Shape;1531;p179"/>
          <p:cNvSpPr txBox="1">
            <a:spLocks noGrp="1"/>
          </p:cNvSpPr>
          <p:nvPr>
            <p:ph type="body" idx="4"/>
          </p:nvPr>
        </p:nvSpPr>
        <p:spPr>
          <a:xfrm>
            <a:off x="5181545" y="4395125"/>
            <a:ext cx="4251900" cy="2123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0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0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0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1000"/>
              </a:spcBef>
              <a:spcAft>
                <a:spcPts val="0"/>
              </a:spcAft>
              <a:buClr>
                <a:srgbClr val="7C868D"/>
              </a:buClr>
              <a:buSzPts val="14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32" name="Google Shape;1532;p179"/>
          <p:cNvSpPr txBox="1">
            <a:spLocks noGrp="1"/>
          </p:cNvSpPr>
          <p:nvPr>
            <p:ph type="body" idx="5"/>
          </p:nvPr>
        </p:nvSpPr>
        <p:spPr>
          <a:xfrm>
            <a:off x="568651" y="3836644"/>
            <a:ext cx="4251900" cy="466800"/>
          </a:xfrm>
          <a:prstGeom prst="rect">
            <a:avLst/>
          </a:prstGeom>
          <a:noFill/>
          <a:ln>
            <a:noFill/>
          </a:ln>
        </p:spPr>
        <p:txBody>
          <a:bodyPr spcFirstLastPara="1" wrap="square" lIns="91425" tIns="91425" rIns="91425" bIns="91425" anchor="b" anchorCtr="0">
            <a:noAutofit/>
          </a:bodyPr>
          <a:lstStyle>
            <a:lvl1pPr marL="457200" marR="0" lvl="0" indent="-342900" algn="l" rtl="0">
              <a:lnSpc>
                <a:spcPct val="90000"/>
              </a:lnSpc>
              <a:spcBef>
                <a:spcPts val="1100"/>
              </a:spcBef>
              <a:spcAft>
                <a:spcPts val="0"/>
              </a:spcAft>
              <a:buClr>
                <a:srgbClr val="7F7F7F"/>
              </a:buClr>
              <a:buSzPts val="1800"/>
              <a:buFont typeface="Arial"/>
              <a:buChar char="​"/>
              <a:defRPr sz="1800" b="1"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33" name="Google Shape;1533;p179"/>
          <p:cNvSpPr txBox="1">
            <a:spLocks noGrp="1"/>
          </p:cNvSpPr>
          <p:nvPr>
            <p:ph type="body" idx="6"/>
          </p:nvPr>
        </p:nvSpPr>
        <p:spPr>
          <a:xfrm>
            <a:off x="5181544" y="3836644"/>
            <a:ext cx="4251900" cy="466800"/>
          </a:xfrm>
          <a:prstGeom prst="rect">
            <a:avLst/>
          </a:prstGeom>
          <a:noFill/>
          <a:ln>
            <a:noFill/>
          </a:ln>
        </p:spPr>
        <p:txBody>
          <a:bodyPr spcFirstLastPara="1" wrap="square" lIns="91425" tIns="91425" rIns="91425" bIns="91425" anchor="b" anchorCtr="0">
            <a:noAutofit/>
          </a:bodyPr>
          <a:lstStyle>
            <a:lvl1pPr marL="457200" marR="0" lvl="0" indent="-342900" algn="l" rtl="0">
              <a:lnSpc>
                <a:spcPct val="90000"/>
              </a:lnSpc>
              <a:spcBef>
                <a:spcPts val="1100"/>
              </a:spcBef>
              <a:spcAft>
                <a:spcPts val="0"/>
              </a:spcAft>
              <a:buClr>
                <a:srgbClr val="7F7F7F"/>
              </a:buClr>
              <a:buSzPts val="1800"/>
              <a:buFont typeface="Arial"/>
              <a:buChar char="​"/>
              <a:defRPr sz="1800" b="1"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34" name="Google Shape;1534;p179"/>
          <p:cNvSpPr>
            <a:spLocks noGrp="1"/>
          </p:cNvSpPr>
          <p:nvPr>
            <p:ph type="pic" idx="7"/>
          </p:nvPr>
        </p:nvSpPr>
        <p:spPr>
          <a:xfrm>
            <a:off x="5831537" y="-4859"/>
            <a:ext cx="6357300" cy="2445600"/>
          </a:xfrm>
          <a:prstGeom prst="rect">
            <a:avLst/>
          </a:prstGeom>
          <a:solidFill>
            <a:schemeClr val="lt2">
              <a:alpha val="63530"/>
            </a:schemeClr>
          </a:solidFill>
          <a:ln>
            <a:noFill/>
          </a:ln>
        </p:spPr>
        <p:txBody>
          <a:bodyPr spcFirstLastPara="1" wrap="square" lIns="91425" tIns="91425" rIns="91425" bIns="91425" anchor="ctr" anchorCtr="0">
            <a:noAutofit/>
          </a:bodyPr>
          <a:lstStyle>
            <a:lvl1pPr marR="0" lvl="0" algn="ctr" rtl="0">
              <a:lnSpc>
                <a:spcPct val="100000"/>
              </a:lnSpc>
              <a:spcBef>
                <a:spcPts val="1100"/>
              </a:spcBef>
              <a:spcAft>
                <a:spcPts val="0"/>
              </a:spcAft>
              <a:buClr>
                <a:srgbClr val="7F7F7F"/>
              </a:buClr>
              <a:buSzPts val="1600"/>
              <a:buFont typeface="Arial"/>
              <a:buNone/>
              <a:defRPr sz="1600" b="0" i="0" u="none" strike="noStrike" cap="none">
                <a:solidFill>
                  <a:srgbClr val="FFFFFF"/>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535" name="Google Shape;1535;p179" descr="Picture 23"/>
          <p:cNvPicPr preferRelativeResize="0"/>
          <p:nvPr/>
        </p:nvPicPr>
        <p:blipFill rotWithShape="1">
          <a:blip r:embed="rId2">
            <a:alphaModFix/>
          </a:blip>
          <a:srcRect/>
          <a:stretch/>
        </p:blipFill>
        <p:spPr>
          <a:xfrm>
            <a:off x="11320472" y="6257915"/>
            <a:ext cx="616302" cy="429258"/>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U2 - Customer_Hero_B">
  <p:cSld name="U2 - Customer_Hero_B">
    <p:spTree>
      <p:nvGrpSpPr>
        <p:cNvPr id="1" name="Shape 1536"/>
        <p:cNvGrpSpPr/>
        <p:nvPr/>
      </p:nvGrpSpPr>
      <p:grpSpPr>
        <a:xfrm>
          <a:off x="0" y="0"/>
          <a:ext cx="0" cy="0"/>
          <a:chOff x="0" y="0"/>
          <a:chExt cx="0" cy="0"/>
        </a:xfrm>
      </p:grpSpPr>
      <p:sp>
        <p:nvSpPr>
          <p:cNvPr id="1537" name="Google Shape;1537;p180"/>
          <p:cNvSpPr/>
          <p:nvPr/>
        </p:nvSpPr>
        <p:spPr>
          <a:xfrm>
            <a:off x="-2" y="0"/>
            <a:ext cx="12188700"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0" i="0" u="none" strike="noStrike" cap="none">
              <a:solidFill>
                <a:srgbClr val="FFFFFF"/>
              </a:solidFill>
              <a:latin typeface="Arial"/>
              <a:ea typeface="Arial"/>
              <a:cs typeface="Arial"/>
              <a:sym typeface="Arial"/>
            </a:endParaRPr>
          </a:p>
        </p:txBody>
      </p:sp>
      <p:sp>
        <p:nvSpPr>
          <p:cNvPr id="1538" name="Google Shape;1538;p180"/>
          <p:cNvSpPr/>
          <p:nvPr/>
        </p:nvSpPr>
        <p:spPr>
          <a:xfrm rot="10800000" flipH="1">
            <a:off x="9774057" y="84"/>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1" i="0" u="none" strike="noStrike" cap="none">
              <a:solidFill>
                <a:srgbClr val="D0D9DE"/>
              </a:solidFill>
              <a:latin typeface="Arial"/>
              <a:ea typeface="Arial"/>
              <a:cs typeface="Arial"/>
              <a:sym typeface="Arial"/>
            </a:endParaRPr>
          </a:p>
        </p:txBody>
      </p:sp>
      <p:sp>
        <p:nvSpPr>
          <p:cNvPr id="1539" name="Google Shape;1539;p180"/>
          <p:cNvSpPr/>
          <p:nvPr/>
        </p:nvSpPr>
        <p:spPr>
          <a:xfrm>
            <a:off x="-1" y="0"/>
            <a:ext cx="12188700" cy="2432100"/>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0" i="0" u="none" strike="noStrike" cap="none">
              <a:solidFill>
                <a:srgbClr val="FFFFFF"/>
              </a:solidFill>
              <a:latin typeface="Arial"/>
              <a:ea typeface="Arial"/>
              <a:cs typeface="Arial"/>
              <a:sym typeface="Arial"/>
            </a:endParaRPr>
          </a:p>
        </p:txBody>
      </p:sp>
      <p:sp>
        <p:nvSpPr>
          <p:cNvPr id="1540" name="Google Shape;1540;p180"/>
          <p:cNvSpPr>
            <a:spLocks noGrp="1"/>
          </p:cNvSpPr>
          <p:nvPr>
            <p:ph type="pic" idx="2"/>
          </p:nvPr>
        </p:nvSpPr>
        <p:spPr>
          <a:xfrm>
            <a:off x="-9208" y="-15875"/>
            <a:ext cx="12207300" cy="2454600"/>
          </a:xfrm>
          <a:prstGeom prst="rect">
            <a:avLst/>
          </a:prstGeom>
          <a:solidFill>
            <a:schemeClr val="dk1">
              <a:alpha val="63530"/>
            </a:schemeClr>
          </a:solidFill>
          <a:ln>
            <a:noFill/>
          </a:ln>
        </p:spPr>
        <p:txBody>
          <a:bodyPr spcFirstLastPara="1" wrap="square" lIns="91425" tIns="91425" rIns="91425" bIns="91425" anchor="ctr" anchorCtr="0">
            <a:noAutofit/>
          </a:bodyPr>
          <a:lstStyle>
            <a:lvl1pPr marR="0" lvl="0" algn="ctr" rtl="0">
              <a:lnSpc>
                <a:spcPct val="100000"/>
              </a:lnSpc>
              <a:spcBef>
                <a:spcPts val="1100"/>
              </a:spcBef>
              <a:spcAft>
                <a:spcPts val="0"/>
              </a:spcAft>
              <a:buClr>
                <a:srgbClr val="7F7F7F"/>
              </a:buClr>
              <a:buSzPts val="1800"/>
              <a:buFont typeface="Arial"/>
              <a:buNone/>
              <a:defRPr sz="1800" b="0" i="0" u="none" strike="noStrike" cap="none">
                <a:solidFill>
                  <a:srgbClr val="FFFFFF"/>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41" name="Google Shape;1541;p180"/>
          <p:cNvSpPr txBox="1">
            <a:spLocks noGrp="1"/>
          </p:cNvSpPr>
          <p:nvPr>
            <p:ph type="title"/>
          </p:nvPr>
        </p:nvSpPr>
        <p:spPr>
          <a:xfrm>
            <a:off x="576073" y="2753099"/>
            <a:ext cx="9004200" cy="9876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accent1"/>
              </a:buClr>
              <a:buSzPts val="1400"/>
              <a:buFont typeface="Arial"/>
              <a:buNone/>
              <a:defRPr sz="30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542" name="Google Shape;1542;p180"/>
          <p:cNvSpPr txBox="1">
            <a:spLocks noGrp="1"/>
          </p:cNvSpPr>
          <p:nvPr>
            <p:ph type="body" idx="1"/>
          </p:nvPr>
        </p:nvSpPr>
        <p:spPr>
          <a:xfrm>
            <a:off x="576072" y="4404281"/>
            <a:ext cx="4251900" cy="2101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0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0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0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100000"/>
              </a:lnSpc>
              <a:spcBef>
                <a:spcPts val="2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43" name="Google Shape;1543;p180"/>
          <p:cNvSpPr txBox="1">
            <a:spLocks noGrp="1"/>
          </p:cNvSpPr>
          <p:nvPr>
            <p:ph type="body" idx="3"/>
          </p:nvPr>
        </p:nvSpPr>
        <p:spPr>
          <a:xfrm>
            <a:off x="5181545" y="4395125"/>
            <a:ext cx="4251900" cy="2123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0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0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0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1000"/>
              </a:spcBef>
              <a:spcAft>
                <a:spcPts val="0"/>
              </a:spcAft>
              <a:buClr>
                <a:srgbClr val="7C868D"/>
              </a:buClr>
              <a:buSzPts val="14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44" name="Google Shape;1544;p180"/>
          <p:cNvSpPr txBox="1">
            <a:spLocks noGrp="1"/>
          </p:cNvSpPr>
          <p:nvPr>
            <p:ph type="body" idx="4"/>
          </p:nvPr>
        </p:nvSpPr>
        <p:spPr>
          <a:xfrm>
            <a:off x="568651" y="3836644"/>
            <a:ext cx="4251900" cy="466800"/>
          </a:xfrm>
          <a:prstGeom prst="rect">
            <a:avLst/>
          </a:prstGeom>
          <a:noFill/>
          <a:ln>
            <a:noFill/>
          </a:ln>
        </p:spPr>
        <p:txBody>
          <a:bodyPr spcFirstLastPara="1" wrap="square" lIns="91425" tIns="91425" rIns="91425" bIns="91425" anchor="b" anchorCtr="0">
            <a:noAutofit/>
          </a:bodyPr>
          <a:lstStyle>
            <a:lvl1pPr marL="457200" marR="0" lvl="0" indent="-342900" algn="l" rtl="0">
              <a:lnSpc>
                <a:spcPct val="90000"/>
              </a:lnSpc>
              <a:spcBef>
                <a:spcPts val="1100"/>
              </a:spcBef>
              <a:spcAft>
                <a:spcPts val="0"/>
              </a:spcAft>
              <a:buClr>
                <a:srgbClr val="7F7F7F"/>
              </a:buClr>
              <a:buSzPts val="1800"/>
              <a:buFont typeface="Arial"/>
              <a:buChar char="​"/>
              <a:defRPr sz="1800" b="1"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45" name="Google Shape;1545;p180"/>
          <p:cNvSpPr txBox="1">
            <a:spLocks noGrp="1"/>
          </p:cNvSpPr>
          <p:nvPr>
            <p:ph type="body" idx="5"/>
          </p:nvPr>
        </p:nvSpPr>
        <p:spPr>
          <a:xfrm>
            <a:off x="5181544" y="3836644"/>
            <a:ext cx="4251900" cy="466800"/>
          </a:xfrm>
          <a:prstGeom prst="rect">
            <a:avLst/>
          </a:prstGeom>
          <a:noFill/>
          <a:ln>
            <a:noFill/>
          </a:ln>
        </p:spPr>
        <p:txBody>
          <a:bodyPr spcFirstLastPara="1" wrap="square" lIns="91425" tIns="91425" rIns="91425" bIns="91425" anchor="b" anchorCtr="0">
            <a:noAutofit/>
          </a:bodyPr>
          <a:lstStyle>
            <a:lvl1pPr marL="457200" marR="0" lvl="0" indent="-342900" algn="l" rtl="0">
              <a:lnSpc>
                <a:spcPct val="90000"/>
              </a:lnSpc>
              <a:spcBef>
                <a:spcPts val="1100"/>
              </a:spcBef>
              <a:spcAft>
                <a:spcPts val="0"/>
              </a:spcAft>
              <a:buClr>
                <a:srgbClr val="7F7F7F"/>
              </a:buClr>
              <a:buSzPts val="1800"/>
              <a:buFont typeface="Arial"/>
              <a:buChar char="​"/>
              <a:defRPr sz="1800" b="1"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46" name="Google Shape;1546;p180"/>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1" i="0" u="none" strike="noStrike" cap="none">
              <a:solidFill>
                <a:srgbClr val="D0D9DE"/>
              </a:solidFill>
              <a:latin typeface="Arial"/>
              <a:ea typeface="Arial"/>
              <a:cs typeface="Arial"/>
              <a:sym typeface="Arial"/>
            </a:endParaRPr>
          </a:p>
        </p:txBody>
      </p:sp>
      <p:sp>
        <p:nvSpPr>
          <p:cNvPr id="1547" name="Google Shape;1547;p180"/>
          <p:cNvSpPr>
            <a:spLocks noGrp="1"/>
          </p:cNvSpPr>
          <p:nvPr>
            <p:ph type="pic" idx="6"/>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R="0" lvl="0" algn="l" rtl="0">
              <a:lnSpc>
                <a:spcPct val="100000"/>
              </a:lnSpc>
              <a:spcBef>
                <a:spcPts val="11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548" name="Google Shape;1548;p180" descr="Picture 23"/>
          <p:cNvPicPr preferRelativeResize="0"/>
          <p:nvPr/>
        </p:nvPicPr>
        <p:blipFill rotWithShape="1">
          <a:blip r:embed="rId2">
            <a:alphaModFix/>
          </a:blip>
          <a:srcRect/>
          <a:stretch/>
        </p:blipFill>
        <p:spPr>
          <a:xfrm>
            <a:off x="11320472" y="6257915"/>
            <a:ext cx="616302" cy="429258"/>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matchingName="U3 - Customer Hero Deep Dive ">
  <p:cSld name="U3 - Customer Hero Deep Dive ">
    <p:spTree>
      <p:nvGrpSpPr>
        <p:cNvPr id="1" name="Shape 1549"/>
        <p:cNvGrpSpPr/>
        <p:nvPr/>
      </p:nvGrpSpPr>
      <p:grpSpPr>
        <a:xfrm>
          <a:off x="0" y="0"/>
          <a:ext cx="0" cy="0"/>
          <a:chOff x="0" y="0"/>
          <a:chExt cx="0" cy="0"/>
        </a:xfrm>
      </p:grpSpPr>
      <p:sp>
        <p:nvSpPr>
          <p:cNvPr id="1550" name="Google Shape;1550;p181"/>
          <p:cNvSpPr/>
          <p:nvPr/>
        </p:nvSpPr>
        <p:spPr>
          <a:xfrm>
            <a:off x="-2" y="0"/>
            <a:ext cx="12188700" cy="6858000"/>
          </a:xfrm>
          <a:prstGeom prst="rect">
            <a:avLst/>
          </a:prstGeom>
          <a:solidFill>
            <a:srgbClr val="E7E6E4"/>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0" i="0" u="none" strike="noStrike" cap="none">
              <a:solidFill>
                <a:srgbClr val="FFFFFF"/>
              </a:solidFill>
              <a:latin typeface="Arial"/>
              <a:ea typeface="Arial"/>
              <a:cs typeface="Arial"/>
              <a:sym typeface="Arial"/>
            </a:endParaRPr>
          </a:p>
        </p:txBody>
      </p:sp>
      <p:sp>
        <p:nvSpPr>
          <p:cNvPr id="1551" name="Google Shape;1551;p181"/>
          <p:cNvSpPr/>
          <p:nvPr/>
        </p:nvSpPr>
        <p:spPr>
          <a:xfrm rot="10800000" flipH="1">
            <a:off x="9774057" y="84"/>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1" i="0" u="none" strike="noStrike" cap="none">
              <a:solidFill>
                <a:srgbClr val="D0D9DE"/>
              </a:solidFill>
              <a:latin typeface="Arial"/>
              <a:ea typeface="Arial"/>
              <a:cs typeface="Arial"/>
              <a:sym typeface="Arial"/>
            </a:endParaRPr>
          </a:p>
        </p:txBody>
      </p:sp>
      <p:sp>
        <p:nvSpPr>
          <p:cNvPr id="1552" name="Google Shape;1552;p181"/>
          <p:cNvSpPr txBox="1"/>
          <p:nvPr/>
        </p:nvSpPr>
        <p:spPr>
          <a:xfrm>
            <a:off x="-4572" y="0"/>
            <a:ext cx="12198000" cy="1070700"/>
          </a:xfrm>
          <a:prstGeom prst="rect">
            <a:avLst/>
          </a:prstGeom>
          <a:solidFill>
            <a:schemeClr val="dk1"/>
          </a:solidFill>
          <a:ln>
            <a:noFill/>
          </a:ln>
        </p:spPr>
        <p:txBody>
          <a:bodyPr spcFirstLastPara="1" wrap="square" lIns="1920225" tIns="91425" rIns="0" bIns="0" anchor="ctr" anchorCtr="0">
            <a:noAutofit/>
          </a:bodyPr>
          <a:lstStyle/>
          <a:p>
            <a:pPr marL="0" marR="0" lvl="0" indent="0" algn="l" rtl="0">
              <a:lnSpc>
                <a:spcPct val="90000"/>
              </a:lnSpc>
              <a:spcBef>
                <a:spcPts val="0"/>
              </a:spcBef>
              <a:spcAft>
                <a:spcPts val="0"/>
              </a:spcAft>
              <a:buClr>
                <a:srgbClr val="000000"/>
              </a:buClr>
              <a:buSzPts val="600"/>
              <a:buFont typeface="Arial"/>
              <a:buNone/>
            </a:pPr>
            <a:endParaRPr sz="2400" b="0" i="0" u="none" strike="noStrike" cap="none">
              <a:solidFill>
                <a:srgbClr val="FFFFFF"/>
              </a:solidFill>
              <a:latin typeface="Arial"/>
              <a:ea typeface="Arial"/>
              <a:cs typeface="Arial"/>
              <a:sym typeface="Arial"/>
            </a:endParaRPr>
          </a:p>
        </p:txBody>
      </p:sp>
      <p:sp>
        <p:nvSpPr>
          <p:cNvPr id="1553" name="Google Shape;1553;p181"/>
          <p:cNvSpPr txBox="1">
            <a:spLocks noGrp="1"/>
          </p:cNvSpPr>
          <p:nvPr>
            <p:ph type="title"/>
          </p:nvPr>
        </p:nvSpPr>
        <p:spPr>
          <a:xfrm>
            <a:off x="1772425" y="-9075"/>
            <a:ext cx="10421100" cy="10800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FFFFFF"/>
              </a:buClr>
              <a:buSzPts val="1400"/>
              <a:buFont typeface="Arial"/>
              <a:buNone/>
              <a:defRPr sz="2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554" name="Google Shape;1554;p181"/>
          <p:cNvSpPr txBox="1">
            <a:spLocks noGrp="1"/>
          </p:cNvSpPr>
          <p:nvPr>
            <p:ph type="body" idx="1"/>
          </p:nvPr>
        </p:nvSpPr>
        <p:spPr>
          <a:xfrm>
            <a:off x="576072" y="1986922"/>
            <a:ext cx="4398000" cy="2504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chemeClr val="accent2"/>
                </a:solidFill>
                <a:latin typeface="Arial"/>
                <a:ea typeface="Arial"/>
                <a:cs typeface="Arial"/>
                <a:sym typeface="Arial"/>
              </a:defRPr>
            </a:lvl1pPr>
            <a:lvl2pPr marL="914400" marR="0" lvl="1" indent="-330200" algn="l" rtl="0">
              <a:lnSpc>
                <a:spcPct val="90000"/>
              </a:lnSpc>
              <a:spcBef>
                <a:spcPts val="1000"/>
              </a:spcBef>
              <a:spcAft>
                <a:spcPts val="0"/>
              </a:spcAft>
              <a:buClr>
                <a:schemeClr val="lt2"/>
              </a:buClr>
              <a:buSzPts val="1600"/>
              <a:buFont typeface="Arial"/>
              <a:buChar char="•"/>
              <a:defRPr sz="1600" b="0" i="0" u="none" strike="noStrike" cap="none">
                <a:solidFill>
                  <a:schemeClr val="accent2"/>
                </a:solidFill>
                <a:latin typeface="Arial"/>
                <a:ea typeface="Arial"/>
                <a:cs typeface="Arial"/>
                <a:sym typeface="Arial"/>
              </a:defRPr>
            </a:lvl2pPr>
            <a:lvl3pPr marL="1371600" marR="0" lvl="2" indent="-330200" algn="l" rtl="0">
              <a:lnSpc>
                <a:spcPct val="90000"/>
              </a:lnSpc>
              <a:spcBef>
                <a:spcPts val="1000"/>
              </a:spcBef>
              <a:spcAft>
                <a:spcPts val="0"/>
              </a:spcAft>
              <a:buClr>
                <a:schemeClr val="l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30200" algn="l" rtl="0">
              <a:lnSpc>
                <a:spcPct val="90000"/>
              </a:lnSpc>
              <a:spcBef>
                <a:spcPts val="1000"/>
              </a:spcBef>
              <a:spcAft>
                <a:spcPts val="0"/>
              </a:spcAft>
              <a:buClr>
                <a:schemeClr val="lt2"/>
              </a:buClr>
              <a:buSzPts val="1600"/>
              <a:buFont typeface="Arial"/>
              <a:buChar char="•"/>
              <a:defRPr sz="16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2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55" name="Google Shape;1555;p181"/>
          <p:cNvSpPr txBox="1">
            <a:spLocks noGrp="1"/>
          </p:cNvSpPr>
          <p:nvPr>
            <p:ph type="body" idx="2"/>
          </p:nvPr>
        </p:nvSpPr>
        <p:spPr>
          <a:xfrm>
            <a:off x="5343176" y="1977767"/>
            <a:ext cx="4227900" cy="1782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8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8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8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800"/>
              </a:spcBef>
              <a:spcAft>
                <a:spcPts val="0"/>
              </a:spcAft>
              <a:buClr>
                <a:srgbClr val="7C868D"/>
              </a:buClr>
              <a:buSzPts val="14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56" name="Google Shape;1556;p181"/>
          <p:cNvSpPr txBox="1">
            <a:spLocks noGrp="1"/>
          </p:cNvSpPr>
          <p:nvPr>
            <p:ph type="body" idx="3"/>
          </p:nvPr>
        </p:nvSpPr>
        <p:spPr>
          <a:xfrm>
            <a:off x="568651" y="1419286"/>
            <a:ext cx="4398000" cy="466800"/>
          </a:xfrm>
          <a:prstGeom prst="rect">
            <a:avLst/>
          </a:prstGeom>
          <a:noFill/>
          <a:ln>
            <a:noFill/>
          </a:ln>
        </p:spPr>
        <p:txBody>
          <a:bodyPr spcFirstLastPara="1" wrap="square" lIns="91425" tIns="91425" rIns="91425" bIns="91425" anchor="b" anchorCtr="0">
            <a:noAutofit/>
          </a:bodyPr>
          <a:lstStyle>
            <a:lvl1pPr marL="457200" marR="0" lvl="0" indent="-342900" algn="l" rtl="0">
              <a:lnSpc>
                <a:spcPct val="90000"/>
              </a:lnSpc>
              <a:spcBef>
                <a:spcPts val="1100"/>
              </a:spcBef>
              <a:spcAft>
                <a:spcPts val="0"/>
              </a:spcAft>
              <a:buClr>
                <a:srgbClr val="7F7F7F"/>
              </a:buClr>
              <a:buSzPts val="1800"/>
              <a:buFont typeface="Arial"/>
              <a:buChar char="​"/>
              <a:defRPr sz="1800" b="1"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57" name="Google Shape;1557;p181"/>
          <p:cNvSpPr txBox="1">
            <a:spLocks noGrp="1"/>
          </p:cNvSpPr>
          <p:nvPr>
            <p:ph type="body" idx="4"/>
          </p:nvPr>
        </p:nvSpPr>
        <p:spPr>
          <a:xfrm>
            <a:off x="5343175" y="1419286"/>
            <a:ext cx="4227900" cy="466800"/>
          </a:xfrm>
          <a:prstGeom prst="rect">
            <a:avLst/>
          </a:prstGeom>
          <a:noFill/>
          <a:ln>
            <a:noFill/>
          </a:ln>
        </p:spPr>
        <p:txBody>
          <a:bodyPr spcFirstLastPara="1" wrap="square" lIns="91425" tIns="91425" rIns="91425" bIns="91425" anchor="b" anchorCtr="0">
            <a:noAutofit/>
          </a:bodyPr>
          <a:lstStyle>
            <a:lvl1pPr marL="457200" marR="0" lvl="0" indent="-342900" algn="l" rtl="0">
              <a:lnSpc>
                <a:spcPct val="90000"/>
              </a:lnSpc>
              <a:spcBef>
                <a:spcPts val="1100"/>
              </a:spcBef>
              <a:spcAft>
                <a:spcPts val="0"/>
              </a:spcAft>
              <a:buClr>
                <a:srgbClr val="7F7F7F"/>
              </a:buClr>
              <a:buSzPts val="1800"/>
              <a:buFont typeface="Arial"/>
              <a:buChar char="​"/>
              <a:defRPr sz="1800" b="1"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58" name="Google Shape;1558;p181"/>
          <p:cNvSpPr/>
          <p:nvPr/>
        </p:nvSpPr>
        <p:spPr>
          <a:xfrm rot="10800000" flipH="1">
            <a:off x="531476" y="189441"/>
            <a:ext cx="1141500" cy="1135800"/>
          </a:xfrm>
          <a:prstGeom prst="roundRect">
            <a:avLst>
              <a:gd name="adj" fmla="val 11122"/>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1" i="0" u="none" strike="noStrike" cap="none">
              <a:solidFill>
                <a:srgbClr val="D0D9DE"/>
              </a:solidFill>
              <a:latin typeface="Arial"/>
              <a:ea typeface="Arial"/>
              <a:cs typeface="Arial"/>
              <a:sym typeface="Arial"/>
            </a:endParaRPr>
          </a:p>
        </p:txBody>
      </p:sp>
      <p:sp>
        <p:nvSpPr>
          <p:cNvPr id="1559" name="Google Shape;1559;p181"/>
          <p:cNvSpPr>
            <a:spLocks noGrp="1"/>
          </p:cNvSpPr>
          <p:nvPr>
            <p:ph type="pic" idx="5"/>
          </p:nvPr>
        </p:nvSpPr>
        <p:spPr>
          <a:xfrm>
            <a:off x="530153" y="169439"/>
            <a:ext cx="1167300" cy="11550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R="0" lvl="0" algn="l" rtl="0">
              <a:lnSpc>
                <a:spcPct val="100000"/>
              </a:lnSpc>
              <a:spcBef>
                <a:spcPts val="11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R="0" lvl="2"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R="0" lvl="3"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R="0" lvl="4"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60" name="Google Shape;1560;p181"/>
          <p:cNvSpPr txBox="1">
            <a:spLocks noGrp="1"/>
          </p:cNvSpPr>
          <p:nvPr>
            <p:ph type="body" idx="6"/>
          </p:nvPr>
        </p:nvSpPr>
        <p:spPr>
          <a:xfrm>
            <a:off x="576072" y="5171988"/>
            <a:ext cx="4457700" cy="13731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8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228600" algn="l" rtl="0">
              <a:lnSpc>
                <a:spcPct val="90000"/>
              </a:lnSpc>
              <a:spcBef>
                <a:spcPts val="800"/>
              </a:spcBef>
              <a:spcAft>
                <a:spcPts val="0"/>
              </a:spcAft>
              <a:buClr>
                <a:schemeClr val="lt2"/>
              </a:buClr>
              <a:buSzPts val="1400"/>
              <a:buFont typeface="Arial"/>
              <a:buNone/>
              <a:defRPr sz="1400" b="0" i="0" u="none" strike="noStrike" cap="none">
                <a:solidFill>
                  <a:srgbClr val="6A625B"/>
                </a:solidFill>
                <a:latin typeface="Arial"/>
                <a:ea typeface="Arial"/>
                <a:cs typeface="Arial"/>
                <a:sym typeface="Arial"/>
              </a:defRPr>
            </a:lvl3pPr>
            <a:lvl4pPr marL="1828800" marR="0" lvl="3" indent="-330200" algn="l" rtl="0">
              <a:lnSpc>
                <a:spcPct val="90000"/>
              </a:lnSpc>
              <a:spcBef>
                <a:spcPts val="8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800"/>
              </a:spcBef>
              <a:spcAft>
                <a:spcPts val="0"/>
              </a:spcAft>
              <a:buClr>
                <a:srgbClr val="7C868D"/>
              </a:buClr>
              <a:buSzPts val="14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61" name="Google Shape;1561;p181"/>
          <p:cNvSpPr txBox="1">
            <a:spLocks noGrp="1"/>
          </p:cNvSpPr>
          <p:nvPr>
            <p:ph type="body" idx="7"/>
          </p:nvPr>
        </p:nvSpPr>
        <p:spPr>
          <a:xfrm>
            <a:off x="576072" y="4613507"/>
            <a:ext cx="4434600" cy="466800"/>
          </a:xfrm>
          <a:prstGeom prst="rect">
            <a:avLst/>
          </a:prstGeom>
          <a:noFill/>
          <a:ln>
            <a:noFill/>
          </a:ln>
        </p:spPr>
        <p:txBody>
          <a:bodyPr spcFirstLastPara="1" wrap="square" lIns="91425" tIns="91425" rIns="91425" bIns="91425" anchor="b" anchorCtr="0">
            <a:noAutofit/>
          </a:bodyPr>
          <a:lstStyle>
            <a:lvl1pPr marL="457200" marR="0" lvl="0" indent="-342900" algn="l" rtl="0">
              <a:lnSpc>
                <a:spcPct val="90000"/>
              </a:lnSpc>
              <a:spcBef>
                <a:spcPts val="1100"/>
              </a:spcBef>
              <a:spcAft>
                <a:spcPts val="0"/>
              </a:spcAft>
              <a:buClr>
                <a:srgbClr val="7F7F7F"/>
              </a:buClr>
              <a:buSzPts val="1800"/>
              <a:buFont typeface="Arial"/>
              <a:buChar char="​"/>
              <a:defRPr sz="1800" b="1"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chemeClr val="accent2"/>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562" name="Google Shape;1562;p181" descr="Picture 23"/>
          <p:cNvPicPr preferRelativeResize="0"/>
          <p:nvPr/>
        </p:nvPicPr>
        <p:blipFill rotWithShape="1">
          <a:blip r:embed="rId2">
            <a:alphaModFix/>
          </a:blip>
          <a:srcRect/>
          <a:stretch/>
        </p:blipFill>
        <p:spPr>
          <a:xfrm>
            <a:off x="11320472" y="6257915"/>
            <a:ext cx="616302" cy="429258"/>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W - Guide Placement ">
  <p:cSld name="W - Guide Placement ">
    <p:spTree>
      <p:nvGrpSpPr>
        <p:cNvPr id="1" name="Shape 1563"/>
        <p:cNvGrpSpPr/>
        <p:nvPr/>
      </p:nvGrpSpPr>
      <p:grpSpPr>
        <a:xfrm>
          <a:off x="0" y="0"/>
          <a:ext cx="0" cy="0"/>
          <a:chOff x="0" y="0"/>
          <a:chExt cx="0" cy="0"/>
        </a:xfrm>
      </p:grpSpPr>
      <p:sp>
        <p:nvSpPr>
          <p:cNvPr id="1564" name="Google Shape;1564;p182"/>
          <p:cNvSpPr/>
          <p:nvPr/>
        </p:nvSpPr>
        <p:spPr>
          <a:xfrm>
            <a:off x="7115175" y="2289702"/>
            <a:ext cx="4434000" cy="3908700"/>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A1E0"/>
              </a:buClr>
              <a:buSzPts val="400"/>
              <a:buFont typeface="Arial"/>
              <a:buNone/>
            </a:pPr>
            <a:r>
              <a:rPr lang="en-US" sz="1600" b="1" i="0" u="none" strike="noStrike" cap="none">
                <a:solidFill>
                  <a:srgbClr val="00A1E0"/>
                </a:solidFill>
                <a:latin typeface="Arial"/>
                <a:ea typeface="Arial"/>
                <a:cs typeface="Arial"/>
                <a:sym typeface="Arial"/>
              </a:rPr>
              <a:t>Realigning Guides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300"/>
              <a:buFont typeface="Arial"/>
              <a:buNone/>
            </a:pPr>
            <a:r>
              <a:rPr lang="en-US" sz="1200" b="0" i="0" u="none" strike="noStrike" cap="none">
                <a:solidFill>
                  <a:schemeClr val="accent2"/>
                </a:solidFill>
                <a:latin typeface="Arial"/>
                <a:ea typeface="Arial"/>
                <a:cs typeface="Arial"/>
                <a:sym typeface="Arial"/>
              </a:rPr>
              <a:t>Guides can can easily be bumped and moved accidentally.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300"/>
              <a:buFont typeface="Arial"/>
              <a:buNone/>
            </a:pPr>
            <a:r>
              <a:rPr lang="en-US" sz="1200" b="0" i="0" u="none" strike="noStrike" cap="none">
                <a:solidFill>
                  <a:schemeClr val="accent2"/>
                </a:solidFill>
                <a:latin typeface="Arial"/>
                <a:ea typeface="Arial"/>
                <a:cs typeface="Arial"/>
                <a:sym typeface="Arial"/>
              </a:rPr>
              <a:t>This slide layout show you how to reset your guides.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300"/>
              <a:buFont typeface="Arial"/>
              <a:buNone/>
            </a:pPr>
            <a:r>
              <a:rPr lang="en-US" sz="1200" b="1" i="0" u="none" strike="noStrike" cap="none">
                <a:solidFill>
                  <a:schemeClr val="accent2"/>
                </a:solidFill>
                <a:latin typeface="Arial"/>
                <a:ea typeface="Arial"/>
                <a:cs typeface="Arial"/>
                <a:sym typeface="Arial"/>
              </a:rPr>
              <a:t>NOTE: </a:t>
            </a:r>
            <a:r>
              <a:rPr lang="en-US" sz="1200" b="0" i="0" u="none" strike="noStrike" cap="none">
                <a:solidFill>
                  <a:schemeClr val="accent2"/>
                </a:solidFill>
                <a:latin typeface="Arial"/>
                <a:ea typeface="Arial"/>
                <a:cs typeface="Arial"/>
                <a:sym typeface="Arial"/>
              </a:rPr>
              <a:t>When working on any older deck, be sure to check and ensure that the guides in your deck are set.</a:t>
            </a:r>
            <a:endParaRPr sz="1400" b="0" i="0" u="none" strike="noStrike" cap="none">
              <a:solidFill>
                <a:srgbClr val="000000"/>
              </a:solidFill>
              <a:latin typeface="Arial"/>
              <a:ea typeface="Arial"/>
              <a:cs typeface="Arial"/>
              <a:sym typeface="Arial"/>
            </a:endParaRPr>
          </a:p>
          <a:p>
            <a:pPr marL="0" marR="0" lvl="0" indent="-762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Turn on your guides </a:t>
            </a:r>
            <a:endParaRPr sz="1400" b="0" i="0" u="none" strike="noStrike" cap="none">
              <a:solidFill>
                <a:srgbClr val="000000"/>
              </a:solidFill>
              <a:latin typeface="Arial"/>
              <a:ea typeface="Arial"/>
              <a:cs typeface="Arial"/>
              <a:sym typeface="Arial"/>
            </a:endParaRPr>
          </a:p>
          <a:p>
            <a:pPr marL="0" marR="0" lvl="0" indent="-762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Insert a new slide the using the Guide Layout slide option.</a:t>
            </a:r>
            <a:endParaRPr sz="1400" b="0" i="0" u="none" strike="noStrike" cap="none">
              <a:solidFill>
                <a:srgbClr val="000000"/>
              </a:solidFill>
              <a:latin typeface="Arial"/>
              <a:ea typeface="Arial"/>
              <a:cs typeface="Arial"/>
              <a:sym typeface="Arial"/>
            </a:endParaRPr>
          </a:p>
          <a:p>
            <a:pPr marL="0" marR="0" lvl="0" indent="-762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Do your guides align with the orange lines in the new slide?  </a:t>
            </a:r>
            <a:r>
              <a:rPr lang="en-US" sz="1200" b="0" i="0" u="none" strike="noStrike" cap="none">
                <a:solidFill>
                  <a:schemeClr val="accent2"/>
                </a:solidFill>
                <a:latin typeface="Arial"/>
                <a:ea typeface="Arial"/>
                <a:cs typeface="Arial"/>
                <a:sym typeface="Arial"/>
              </a:rPr>
              <a:t>If yes, your guides are set, if not, proceed then realign each of the lines to line up with the lines shown on this page. </a:t>
            </a:r>
            <a:endParaRPr sz="1400" b="0" i="0" u="none" strike="noStrike" cap="none">
              <a:solidFill>
                <a:srgbClr val="000000"/>
              </a:solidFill>
              <a:latin typeface="Arial"/>
              <a:ea typeface="Arial"/>
              <a:cs typeface="Arial"/>
              <a:sym typeface="Arial"/>
            </a:endParaRPr>
          </a:p>
          <a:p>
            <a:pPr marL="0" marR="0" lvl="0" indent="-762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Once guides are reset, delete the Guide Layout Slide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325"/>
              <a:buFont typeface="Arial"/>
              <a:buNone/>
            </a:pPr>
            <a:endParaRPr sz="1300" b="0" i="0" u="none" strike="noStrike" cap="none">
              <a:solidFill>
                <a:schemeClr val="accent2"/>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325"/>
              <a:buFont typeface="Arial"/>
              <a:buNone/>
            </a:pPr>
            <a:endParaRPr sz="1300" b="0" i="0" u="none" strike="noStrike" cap="none">
              <a:solidFill>
                <a:schemeClr val="accent2"/>
              </a:solidFill>
              <a:latin typeface="Arial"/>
              <a:ea typeface="Arial"/>
              <a:cs typeface="Arial"/>
              <a:sym typeface="Arial"/>
            </a:endParaRPr>
          </a:p>
        </p:txBody>
      </p:sp>
      <p:sp>
        <p:nvSpPr>
          <p:cNvPr id="1565" name="Google Shape;1565;p182"/>
          <p:cNvSpPr txBox="1"/>
          <p:nvPr/>
        </p:nvSpPr>
        <p:spPr>
          <a:xfrm>
            <a:off x="1117600" y="2289705"/>
            <a:ext cx="4724400" cy="3525900"/>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chemeClr val="accent1"/>
              </a:buClr>
              <a:buSzPts val="1600"/>
              <a:buFont typeface="Arial"/>
              <a:buNone/>
            </a:pPr>
            <a:r>
              <a:rPr lang="en-US" sz="1600" b="1" i="0" u="none" strike="noStrike" cap="none">
                <a:solidFill>
                  <a:schemeClr val="accent1"/>
                </a:solidFill>
                <a:latin typeface="Arial"/>
                <a:ea typeface="Arial"/>
                <a:cs typeface="Arial"/>
                <a:sym typeface="Arial"/>
              </a:rPr>
              <a:t>What are Drawing Guides?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This lines that that appear on all pages in the same spot, but don’t show up when you print or view deck in Show mode.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2133"/>
              <a:buFont typeface="Arial"/>
              <a:buNone/>
            </a:pPr>
            <a:r>
              <a:rPr lang="en-US" sz="1200" b="0" i="0" u="none" strike="noStrike" cap="none">
                <a:solidFill>
                  <a:schemeClr val="accent2"/>
                </a:solidFill>
                <a:latin typeface="Arial"/>
                <a:ea typeface="Arial"/>
                <a:cs typeface="Arial"/>
                <a:sym typeface="Arial"/>
              </a:rPr>
              <a:t>This template has pre-made guides that delineate where your workspace is.  </a:t>
            </a:r>
            <a:br>
              <a:rPr lang="en-US" sz="1200" b="1" i="0" u="none" strike="noStrike" cap="none">
                <a:solidFill>
                  <a:schemeClr val="accent2"/>
                </a:solidFill>
                <a:latin typeface="Arial"/>
                <a:ea typeface="Arial"/>
                <a:cs typeface="Arial"/>
                <a:sym typeface="Arial"/>
              </a:rPr>
            </a:br>
            <a:br>
              <a:rPr lang="en-US" sz="1200" b="1" i="0" u="none" strike="noStrike" cap="none">
                <a:solidFill>
                  <a:schemeClr val="accent1"/>
                </a:solidFill>
                <a:latin typeface="Arial"/>
                <a:ea typeface="Arial"/>
                <a:cs typeface="Arial"/>
                <a:sym typeface="Arial"/>
              </a:rPr>
            </a:br>
            <a:r>
              <a:rPr lang="en-US" sz="1600" b="1" i="0" u="none" strike="noStrike" cap="none">
                <a:solidFill>
                  <a:schemeClr val="accent1"/>
                </a:solidFill>
                <a:latin typeface="Arial"/>
                <a:ea typeface="Arial"/>
                <a:cs typeface="Arial"/>
                <a:sym typeface="Arial"/>
              </a:rPr>
              <a:t>How to Turn Guides On and Off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Windows: </a:t>
            </a:r>
            <a:r>
              <a:rPr lang="en-US" sz="1200" b="0" i="0" u="none" strike="noStrike" cap="none">
                <a:solidFill>
                  <a:schemeClr val="accent2"/>
                </a:solidFill>
                <a:latin typeface="Arial"/>
                <a:ea typeface="Arial"/>
                <a:cs typeface="Arial"/>
                <a:sym typeface="Arial"/>
              </a:rPr>
              <a:t>ALT + F9 or Right click in blue area off workspace &gt;Grids and Guides&gt;Display Drawing Guides on Screen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2011: </a:t>
            </a:r>
            <a:r>
              <a:rPr lang="en-US" sz="1200" b="0" i="0" u="none" strike="noStrike" cap="none">
                <a:solidFill>
                  <a:schemeClr val="accent2"/>
                </a:solidFill>
                <a:latin typeface="Arial"/>
                <a:ea typeface="Arial"/>
                <a:cs typeface="Arial"/>
                <a:sym typeface="Arial"/>
              </a:rPr>
              <a:t>Control + Option + Command + G or </a:t>
            </a:r>
            <a:br>
              <a:rPr lang="en-US" sz="1200" b="0" i="0" u="none" strike="noStrike" cap="none">
                <a:solidFill>
                  <a:schemeClr val="accent2"/>
                </a:solidFill>
                <a:latin typeface="Arial"/>
                <a:ea typeface="Arial"/>
                <a:cs typeface="Arial"/>
                <a:sym typeface="Arial"/>
              </a:rPr>
            </a:br>
            <a:r>
              <a:rPr lang="en-US" sz="1200" b="0" i="0" u="none" strike="noStrike" cap="none">
                <a:solidFill>
                  <a:schemeClr val="accent2"/>
                </a:solidFill>
                <a:latin typeface="Arial"/>
                <a:ea typeface="Arial"/>
                <a:cs typeface="Arial"/>
                <a:sym typeface="Arial"/>
              </a:rPr>
              <a:t>View&gt;Guides&gt;Static Guides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2008:   </a:t>
            </a:r>
            <a:r>
              <a:rPr lang="en-US" sz="1200" b="0" i="0" u="none" strike="noStrike" cap="none">
                <a:solidFill>
                  <a:schemeClr val="accent2"/>
                </a:solidFill>
                <a:latin typeface="Arial"/>
                <a:ea typeface="Arial"/>
                <a:cs typeface="Arial"/>
                <a:sym typeface="Arial"/>
              </a:rPr>
              <a:t>Command + G or View&gt;Guides&gt;Static Guides</a:t>
            </a:r>
            <a:endParaRPr sz="1400" b="0" i="0" u="none" strike="noStrike" cap="none">
              <a:solidFill>
                <a:srgbClr val="000000"/>
              </a:solidFill>
              <a:latin typeface="Arial"/>
              <a:ea typeface="Arial"/>
              <a:cs typeface="Arial"/>
              <a:sym typeface="Arial"/>
            </a:endParaRPr>
          </a:p>
        </p:txBody>
      </p:sp>
      <p:sp>
        <p:nvSpPr>
          <p:cNvPr id="1566" name="Google Shape;1566;p182"/>
          <p:cNvSpPr txBox="1"/>
          <p:nvPr/>
        </p:nvSpPr>
        <p:spPr>
          <a:xfrm>
            <a:off x="7497766" y="1776413"/>
            <a:ext cx="3659100" cy="462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2"/>
              </a:buClr>
              <a:buSzPts val="300"/>
              <a:buFont typeface="Arial"/>
              <a:buNone/>
            </a:pPr>
            <a:r>
              <a:rPr lang="en-US" sz="1200" b="0" i="0" u="none" strike="noStrike" cap="none">
                <a:solidFill>
                  <a:schemeClr val="dk2"/>
                </a:solidFill>
                <a:latin typeface="Arial"/>
                <a:ea typeface="Arial"/>
                <a:cs typeface="Arial"/>
                <a:sym typeface="Arial"/>
              </a:rPr>
              <a:t>The left and right top and bottom corners only area you should work within on your slides.</a:t>
            </a:r>
            <a:endParaRPr sz="1400" b="0" i="0" u="none" strike="noStrike" cap="none">
              <a:solidFill>
                <a:srgbClr val="000000"/>
              </a:solidFill>
              <a:latin typeface="Arial"/>
              <a:ea typeface="Arial"/>
              <a:cs typeface="Arial"/>
              <a:sym typeface="Arial"/>
            </a:endParaRPr>
          </a:p>
        </p:txBody>
      </p:sp>
      <p:cxnSp>
        <p:nvCxnSpPr>
          <p:cNvPr id="1567" name="Google Shape;1567;p182"/>
          <p:cNvCxnSpPr/>
          <p:nvPr/>
        </p:nvCxnSpPr>
        <p:spPr>
          <a:xfrm rot="10800000">
            <a:off x="6094351" y="-5432112"/>
            <a:ext cx="0" cy="12188700"/>
          </a:xfrm>
          <a:prstGeom prst="straightConnector1">
            <a:avLst/>
          </a:prstGeom>
          <a:noFill/>
          <a:ln w="19050" cap="flat" cmpd="sng">
            <a:solidFill>
              <a:schemeClr val="accent5"/>
            </a:solidFill>
            <a:prstDash val="solid"/>
            <a:round/>
            <a:headEnd type="none" w="sm" len="sm"/>
            <a:tailEnd type="none" w="sm" len="sm"/>
          </a:ln>
        </p:spPr>
      </p:cxnSp>
      <p:grpSp>
        <p:nvGrpSpPr>
          <p:cNvPr id="1568" name="Google Shape;1568;p182"/>
          <p:cNvGrpSpPr/>
          <p:nvPr/>
        </p:nvGrpSpPr>
        <p:grpSpPr>
          <a:xfrm>
            <a:off x="501777" y="-4626445"/>
            <a:ext cx="11185561" cy="17188459"/>
            <a:chOff x="501778" y="-4626445"/>
            <a:chExt cx="11185561" cy="17188459"/>
          </a:xfrm>
        </p:grpSpPr>
        <p:cxnSp>
          <p:nvCxnSpPr>
            <p:cNvPr id="1569" name="Google Shape;1569;p182"/>
            <p:cNvCxnSpPr/>
            <p:nvPr/>
          </p:nvCxnSpPr>
          <p:spPr>
            <a:xfrm>
              <a:off x="608014"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1570" name="Google Shape;1570;p182"/>
            <p:cNvCxnSpPr/>
            <p:nvPr/>
          </p:nvCxnSpPr>
          <p:spPr>
            <a:xfrm>
              <a:off x="11618913"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1571" name="Google Shape;1571;p182"/>
            <p:cNvCxnSpPr/>
            <p:nvPr/>
          </p:nvCxnSpPr>
          <p:spPr>
            <a:xfrm rot="10800000">
              <a:off x="6094351" y="114339"/>
              <a:ext cx="0" cy="12188700"/>
            </a:xfrm>
            <a:prstGeom prst="straightConnector1">
              <a:avLst/>
            </a:prstGeom>
            <a:noFill/>
            <a:ln w="9525" cap="flat" cmpd="sng">
              <a:solidFill>
                <a:schemeClr val="accent3"/>
              </a:solidFill>
              <a:prstDash val="solid"/>
              <a:round/>
              <a:headEnd type="none" w="sm" len="sm"/>
              <a:tailEnd type="none" w="sm" len="sm"/>
            </a:ln>
          </p:spPr>
        </p:cxnSp>
        <p:cxnSp>
          <p:nvCxnSpPr>
            <p:cNvPr id="1572" name="Google Shape;1572;p182"/>
            <p:cNvCxnSpPr/>
            <p:nvPr/>
          </p:nvCxnSpPr>
          <p:spPr>
            <a:xfrm rot="10800000">
              <a:off x="6094351" y="-4336399"/>
              <a:ext cx="0" cy="12188700"/>
            </a:xfrm>
            <a:prstGeom prst="straightConnector1">
              <a:avLst/>
            </a:prstGeom>
            <a:noFill/>
            <a:ln w="19050" cap="flat" cmpd="sng">
              <a:solidFill>
                <a:schemeClr val="accent3"/>
              </a:solidFill>
              <a:prstDash val="solid"/>
              <a:round/>
              <a:headEnd type="none" w="sm" len="sm"/>
              <a:tailEnd type="none" w="sm" len="sm"/>
            </a:ln>
          </p:spPr>
        </p:cxnSp>
        <p:sp>
          <p:nvSpPr>
            <p:cNvPr id="1573" name="Google Shape;1573;p182"/>
            <p:cNvSpPr/>
            <p:nvPr/>
          </p:nvSpPr>
          <p:spPr>
            <a:xfrm rot="8100000" flipH="1">
              <a:off x="11244267" y="1764999"/>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0" i="0" u="none" strike="noStrike" cap="none">
                <a:solidFill>
                  <a:schemeClr val="lt1"/>
                </a:solidFill>
                <a:latin typeface="Arial"/>
                <a:ea typeface="Arial"/>
                <a:cs typeface="Arial"/>
                <a:sym typeface="Arial"/>
              </a:endParaRPr>
            </a:p>
          </p:txBody>
        </p:sp>
        <p:sp>
          <p:nvSpPr>
            <p:cNvPr id="1574" name="Google Shape;1574;p182"/>
            <p:cNvSpPr/>
            <p:nvPr/>
          </p:nvSpPr>
          <p:spPr>
            <a:xfrm rot="-8100000">
              <a:off x="580406" y="1764999"/>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0" i="0" u="none" strike="noStrike" cap="none">
                <a:solidFill>
                  <a:schemeClr val="lt1"/>
                </a:solidFill>
                <a:latin typeface="Arial"/>
                <a:ea typeface="Arial"/>
                <a:cs typeface="Arial"/>
                <a:sym typeface="Arial"/>
              </a:endParaRPr>
            </a:p>
          </p:txBody>
        </p:sp>
        <p:sp>
          <p:nvSpPr>
            <p:cNvPr id="1575" name="Google Shape;1575;p182"/>
            <p:cNvSpPr/>
            <p:nvPr/>
          </p:nvSpPr>
          <p:spPr>
            <a:xfrm rot="2700000">
              <a:off x="11244266" y="5638768"/>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0" i="0" u="none" strike="noStrike" cap="none">
                <a:solidFill>
                  <a:schemeClr val="lt1"/>
                </a:solidFill>
                <a:latin typeface="Arial"/>
                <a:ea typeface="Arial"/>
                <a:cs typeface="Arial"/>
                <a:sym typeface="Arial"/>
              </a:endParaRPr>
            </a:p>
          </p:txBody>
        </p:sp>
        <p:sp>
          <p:nvSpPr>
            <p:cNvPr id="1576" name="Google Shape;1576;p182"/>
            <p:cNvSpPr/>
            <p:nvPr/>
          </p:nvSpPr>
          <p:spPr>
            <a:xfrm rot="-2700000" flipH="1">
              <a:off x="580406" y="5638768"/>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0"/>
                <a:buFont typeface="Arial"/>
                <a:buNone/>
              </a:pPr>
              <a:endParaRPr sz="1800" b="0" i="0" u="none" strike="noStrike" cap="none">
                <a:solidFill>
                  <a:schemeClr val="lt1"/>
                </a:solidFill>
                <a:latin typeface="Arial"/>
                <a:ea typeface="Arial"/>
                <a:cs typeface="Arial"/>
                <a:sym typeface="Arial"/>
              </a:endParaRPr>
            </a:p>
          </p:txBody>
        </p:sp>
        <p:cxnSp>
          <p:nvCxnSpPr>
            <p:cNvPr id="1577" name="Google Shape;1577;p182"/>
            <p:cNvCxnSpPr/>
            <p:nvPr/>
          </p:nvCxnSpPr>
          <p:spPr>
            <a:xfrm rot="10800000">
              <a:off x="6094351" y="-4626445"/>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1578" name="Google Shape;1578;p182"/>
            <p:cNvCxnSpPr/>
            <p:nvPr/>
          </p:nvCxnSpPr>
          <p:spPr>
            <a:xfrm rot="10800000">
              <a:off x="6094351" y="373314"/>
              <a:ext cx="0" cy="12188700"/>
            </a:xfrm>
            <a:prstGeom prst="straightConnector1">
              <a:avLst/>
            </a:prstGeom>
            <a:noFill/>
            <a:ln w="9525" cap="flat" cmpd="sng">
              <a:solidFill>
                <a:schemeClr val="accent3"/>
              </a:solidFill>
              <a:prstDash val="solid"/>
              <a:round/>
              <a:headEnd type="none" w="sm" len="sm"/>
              <a:tailEnd type="none" w="sm" len="sm"/>
            </a:ln>
          </p:spPr>
        </p:cxnSp>
      </p:grpSp>
      <p:sp>
        <p:nvSpPr>
          <p:cNvPr id="1579" name="Google Shape;1579;p182"/>
          <p:cNvSpPr/>
          <p:nvPr/>
        </p:nvSpPr>
        <p:spPr>
          <a:xfrm>
            <a:off x="7122513" y="5632798"/>
            <a:ext cx="3980700" cy="841200"/>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A1E0"/>
              </a:buClr>
              <a:buSzPts val="1600"/>
              <a:buFont typeface="Arial"/>
              <a:buNone/>
            </a:pPr>
            <a:r>
              <a:rPr lang="en-US" sz="1600" b="1" i="0" u="none" strike="noStrike" cap="none">
                <a:solidFill>
                  <a:srgbClr val="00A1E0"/>
                </a:solidFill>
                <a:latin typeface="Arial"/>
                <a:ea typeface="Arial"/>
                <a:cs typeface="Arial"/>
                <a:sym typeface="Arial"/>
              </a:rPr>
              <a:t>How to Create a New Guide 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Select a guide, hold down the Option key and drag.  This will duplicate the line</a:t>
            </a:r>
            <a:endParaRPr sz="1400" b="0" i="0" u="none" strike="noStrike" cap="none">
              <a:solidFill>
                <a:srgbClr val="000000"/>
              </a:solidFill>
              <a:latin typeface="Arial"/>
              <a:ea typeface="Arial"/>
              <a:cs typeface="Arial"/>
              <a:sym typeface="Arial"/>
            </a:endParaRPr>
          </a:p>
        </p:txBody>
      </p:sp>
      <p:sp>
        <p:nvSpPr>
          <p:cNvPr id="1580" name="Google Shape;1580;p182"/>
          <p:cNvSpPr txBox="1">
            <a:spLocks noGrp="1"/>
          </p:cNvSpPr>
          <p:nvPr>
            <p:ph type="title"/>
          </p:nvPr>
        </p:nvSpPr>
        <p:spPr>
          <a:xfrm>
            <a:off x="495300" y="139703"/>
            <a:ext cx="116172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2 - Paper Texture - No Logo">
  <p:cSld name="D - Basic_1_1_1_1_1_1_1_1_1_1_1_1_1_1_1_1_1">
    <p:bg>
      <p:bgPr>
        <a:solidFill>
          <a:schemeClr val="lt1"/>
        </a:solidFill>
        <a:effectLst/>
      </p:bgPr>
    </p:bg>
    <p:spTree>
      <p:nvGrpSpPr>
        <p:cNvPr id="1" name="Shape 133"/>
        <p:cNvGrpSpPr/>
        <p:nvPr/>
      </p:nvGrpSpPr>
      <p:grpSpPr>
        <a:xfrm>
          <a:off x="0" y="0"/>
          <a:ext cx="0" cy="0"/>
          <a:chOff x="0" y="0"/>
          <a:chExt cx="0" cy="0"/>
        </a:xfrm>
      </p:grpSpPr>
      <p:pic>
        <p:nvPicPr>
          <p:cNvPr id="134" name="Google Shape;134;p19"/>
          <p:cNvPicPr preferRelativeResize="0"/>
          <p:nvPr/>
        </p:nvPicPr>
        <p:blipFill rotWithShape="1">
          <a:blip r:embed="rId2">
            <a:alphaModFix/>
          </a:blip>
          <a:srcRect/>
          <a:stretch/>
        </p:blipFill>
        <p:spPr>
          <a:xfrm>
            <a:off x="-1" y="893"/>
            <a:ext cx="12185650" cy="6854428"/>
          </a:xfrm>
          <a:prstGeom prst="rect">
            <a:avLst/>
          </a:prstGeom>
          <a:noFill/>
          <a:ln>
            <a:noFill/>
          </a:ln>
        </p:spPr>
      </p:pic>
      <p:sp>
        <p:nvSpPr>
          <p:cNvPr id="135" name="Google Shape;135;p19"/>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2300"/>
              <a:buFont typeface="Arial"/>
              <a:buNone/>
              <a:defRPr sz="2300" b="0" i="0" u="none" strike="noStrike" cap="none">
                <a:latin typeface="Arial"/>
                <a:ea typeface="Arial"/>
                <a:cs typeface="Arial"/>
                <a:sym typeface="Arial"/>
              </a:defRPr>
            </a:lvl1pPr>
            <a:lvl2pPr marL="914400" marR="0" lvl="1" indent="-349250" algn="l" rtl="0">
              <a:lnSpc>
                <a:spcPct val="100000"/>
              </a:lnSpc>
              <a:spcBef>
                <a:spcPts val="300"/>
              </a:spcBef>
              <a:spcAft>
                <a:spcPts val="0"/>
              </a:spcAft>
              <a:buSzPts val="1900"/>
              <a:buFont typeface="Arial"/>
              <a:buChar char="•"/>
              <a:defRPr sz="1900" b="0" i="0" u="none" strike="noStrike" cap="none">
                <a:latin typeface="Arial"/>
                <a:ea typeface="Arial"/>
                <a:cs typeface="Arial"/>
                <a:sym typeface="Arial"/>
              </a:defRPr>
            </a:lvl2pPr>
            <a:lvl3pPr marL="1371600" marR="0" lvl="2" indent="-330200" algn="l" rtl="0">
              <a:lnSpc>
                <a:spcPct val="100000"/>
              </a:lnSpc>
              <a:spcBef>
                <a:spcPts val="700"/>
              </a:spcBef>
              <a:spcAft>
                <a:spcPts val="0"/>
              </a:spcAft>
              <a:buSzPts val="1600"/>
              <a:buFont typeface="Arial"/>
              <a:buChar char="•"/>
              <a:defRPr sz="1600" b="0" i="0" u="none" strike="noStrike" cap="none">
                <a:latin typeface="Arial"/>
                <a:ea typeface="Arial"/>
                <a:cs typeface="Arial"/>
                <a:sym typeface="Arial"/>
              </a:defRPr>
            </a:lvl3pPr>
            <a:lvl4pPr marL="1828800" marR="0" lvl="3" indent="-323850" algn="l" rtl="0">
              <a:lnSpc>
                <a:spcPct val="100000"/>
              </a:lnSpc>
              <a:spcBef>
                <a:spcPts val="700"/>
              </a:spcBef>
              <a:spcAft>
                <a:spcPts val="0"/>
              </a:spcAft>
              <a:buSzPts val="1500"/>
              <a:buFont typeface="Arial"/>
              <a:buChar char="•"/>
              <a:defRPr sz="1500" b="1" i="0" u="none" strike="noStrike" cap="none">
                <a:latin typeface="Arial"/>
                <a:ea typeface="Arial"/>
                <a:cs typeface="Arial"/>
                <a:sym typeface="Arial"/>
              </a:defRPr>
            </a:lvl4pPr>
            <a:lvl5pPr marL="2286000" marR="0" lvl="4" indent="-228600" algn="l" rtl="0">
              <a:lnSpc>
                <a:spcPct val="100000"/>
              </a:lnSpc>
              <a:spcBef>
                <a:spcPts val="700"/>
              </a:spcBef>
              <a:spcAft>
                <a:spcPts val="0"/>
              </a:spcAft>
              <a:buSzPts val="1500"/>
              <a:buFont typeface="Arial"/>
              <a:buNone/>
              <a:defRPr sz="2000" b="0" i="0" u="none" strike="noStrike" cap="none">
                <a:latin typeface="Arial"/>
                <a:ea typeface="Arial"/>
                <a:cs typeface="Arial"/>
                <a:sym typeface="Arial"/>
              </a:defRPr>
            </a:lvl5pPr>
            <a:lvl6pPr marL="2743200" marR="0" lvl="5" indent="-355600" algn="l" rtl="0">
              <a:lnSpc>
                <a:spcPct val="100000"/>
              </a:lnSpc>
              <a:spcBef>
                <a:spcPts val="700"/>
              </a:spcBef>
              <a:spcAft>
                <a:spcPts val="0"/>
              </a:spcAft>
              <a:buSzPts val="2000"/>
              <a:buFont typeface="Arial"/>
              <a:buChar char="•"/>
              <a:defRPr sz="2000" b="0" i="0" u="none" strike="noStrike" cap="none">
                <a:latin typeface="Arial"/>
                <a:ea typeface="Arial"/>
                <a:cs typeface="Arial"/>
                <a:sym typeface="Arial"/>
              </a:defRPr>
            </a:lvl6pPr>
            <a:lvl7pPr marL="3200400" marR="0" lvl="6" indent="-355600" algn="l" rtl="0">
              <a:lnSpc>
                <a:spcPct val="100000"/>
              </a:lnSpc>
              <a:spcBef>
                <a:spcPts val="400"/>
              </a:spcBef>
              <a:spcAft>
                <a:spcPts val="0"/>
              </a:spcAft>
              <a:buSzPts val="2000"/>
              <a:buFont typeface="Arial"/>
              <a:buChar char="•"/>
              <a:defRPr sz="2000" b="0" i="0" u="none" strike="noStrike" cap="none">
                <a:latin typeface="Arial"/>
                <a:ea typeface="Arial"/>
                <a:cs typeface="Arial"/>
                <a:sym typeface="Arial"/>
              </a:defRPr>
            </a:lvl7pPr>
            <a:lvl8pPr marL="3657600" marR="0" lvl="7" indent="-355600" algn="l" rtl="0">
              <a:lnSpc>
                <a:spcPct val="100000"/>
              </a:lnSpc>
              <a:spcBef>
                <a:spcPts val="400"/>
              </a:spcBef>
              <a:spcAft>
                <a:spcPts val="0"/>
              </a:spcAft>
              <a:buSzPts val="2000"/>
              <a:buFont typeface="Arial"/>
              <a:buChar char="•"/>
              <a:defRPr sz="2000" b="0" i="0" u="none" strike="noStrike" cap="none">
                <a:latin typeface="Arial"/>
                <a:ea typeface="Arial"/>
                <a:cs typeface="Arial"/>
                <a:sym typeface="Arial"/>
              </a:defRPr>
            </a:lvl8pPr>
            <a:lvl9pPr marL="4114800" marR="0" lvl="8" indent="-355600" algn="l" rtl="0">
              <a:lnSpc>
                <a:spcPct val="100000"/>
              </a:lnSpc>
              <a:spcBef>
                <a:spcPts val="400"/>
              </a:spcBef>
              <a:spcAft>
                <a:spcPts val="0"/>
              </a:spcAft>
              <a:buSzPts val="2000"/>
              <a:buFont typeface="Arial"/>
              <a:buChar char="•"/>
              <a:defRPr sz="2000" b="0" i="0" u="none" strike="noStrike" cap="none">
                <a:latin typeface="Arial"/>
                <a:ea typeface="Arial"/>
                <a:cs typeface="Arial"/>
                <a:sym typeface="Arial"/>
              </a:defRPr>
            </a:lvl9pPr>
          </a:lstStyle>
          <a:p>
            <a:endParaRPr/>
          </a:p>
        </p:txBody>
      </p:sp>
      <p:sp>
        <p:nvSpPr>
          <p:cNvPr id="136" name="Google Shape;136;p19"/>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37" name="Google Shape;137;p19"/>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434448"/>
              </a:buClr>
              <a:buSzPts val="2000"/>
              <a:buFont typeface="Arial"/>
              <a:buNone/>
              <a:defRPr sz="2000" b="0" i="0" u="none" strike="noStrike" cap="none">
                <a:solidFill>
                  <a:srgbClr val="434448"/>
                </a:solidFill>
                <a:latin typeface="Arial"/>
                <a:ea typeface="Arial"/>
                <a:cs typeface="Arial"/>
                <a:sym typeface="Arial"/>
              </a:defRPr>
            </a:lvl1pPr>
            <a:lvl2pPr marL="914400" marR="0" lvl="1" indent="-349250" algn="l" rtl="0">
              <a:lnSpc>
                <a:spcPct val="100000"/>
              </a:lnSpc>
              <a:spcBef>
                <a:spcPts val="300"/>
              </a:spcBef>
              <a:spcAft>
                <a:spcPts val="0"/>
              </a:spcAft>
              <a:buClr>
                <a:srgbClr val="434448"/>
              </a:buClr>
              <a:buSzPts val="1900"/>
              <a:buFont typeface="Arial"/>
              <a:buChar char="•"/>
              <a:defRPr sz="1900" b="0" i="0" u="none" strike="noStrike" cap="none">
                <a:solidFill>
                  <a:srgbClr val="434448"/>
                </a:solidFill>
                <a:latin typeface="Arial"/>
                <a:ea typeface="Arial"/>
                <a:cs typeface="Arial"/>
                <a:sym typeface="Arial"/>
              </a:defRPr>
            </a:lvl2pPr>
            <a:lvl3pPr marL="1371600" marR="0" lvl="2" indent="-330200" algn="l" rtl="0">
              <a:lnSpc>
                <a:spcPct val="100000"/>
              </a:lnSpc>
              <a:spcBef>
                <a:spcPts val="700"/>
              </a:spcBef>
              <a:spcAft>
                <a:spcPts val="0"/>
              </a:spcAft>
              <a:buClr>
                <a:srgbClr val="434448"/>
              </a:buClr>
              <a:buSzPts val="1600"/>
              <a:buFont typeface="Arial"/>
              <a:buChar char="•"/>
              <a:defRPr sz="1600" b="0" i="0" u="none" strike="noStrike" cap="none">
                <a:solidFill>
                  <a:srgbClr val="434448"/>
                </a:solidFill>
                <a:latin typeface="Arial"/>
                <a:ea typeface="Arial"/>
                <a:cs typeface="Arial"/>
                <a:sym typeface="Arial"/>
              </a:defRPr>
            </a:lvl3pPr>
            <a:lvl4pPr marL="1828800" marR="0" lvl="3" indent="-323850" algn="l" rtl="0">
              <a:lnSpc>
                <a:spcPct val="100000"/>
              </a:lnSpc>
              <a:spcBef>
                <a:spcPts val="700"/>
              </a:spcBef>
              <a:spcAft>
                <a:spcPts val="0"/>
              </a:spcAft>
              <a:buClr>
                <a:srgbClr val="434448"/>
              </a:buClr>
              <a:buSzPts val="1500"/>
              <a:buFont typeface="Arial"/>
              <a:buChar char="•"/>
              <a:defRPr sz="1500" b="1" i="0" u="none" strike="noStrike" cap="none">
                <a:solidFill>
                  <a:srgbClr val="434448"/>
                </a:solidFill>
                <a:latin typeface="Arial"/>
                <a:ea typeface="Arial"/>
                <a:cs typeface="Arial"/>
                <a:sym typeface="Arial"/>
              </a:defRPr>
            </a:lvl4pPr>
            <a:lvl5pPr marL="2286000" marR="0" lvl="4" indent="-228600" algn="l" rtl="0">
              <a:lnSpc>
                <a:spcPct val="100000"/>
              </a:lnSpc>
              <a:spcBef>
                <a:spcPts val="700"/>
              </a:spcBef>
              <a:spcAft>
                <a:spcPts val="0"/>
              </a:spcAft>
              <a:buClr>
                <a:srgbClr val="434448"/>
              </a:buClr>
              <a:buSzPts val="1500"/>
              <a:buFont typeface="Arial"/>
              <a:buNone/>
              <a:defRPr sz="2000" b="0" i="0" u="none" strike="noStrike" cap="none">
                <a:solidFill>
                  <a:srgbClr val="434448"/>
                </a:solidFill>
                <a:latin typeface="Arial"/>
                <a:ea typeface="Arial"/>
                <a:cs typeface="Arial"/>
                <a:sym typeface="Arial"/>
              </a:defRPr>
            </a:lvl5pPr>
            <a:lvl6pPr marL="2743200" marR="0" lvl="5" indent="-355600" algn="l" rtl="0">
              <a:lnSpc>
                <a:spcPct val="100000"/>
              </a:lnSpc>
              <a:spcBef>
                <a:spcPts val="700"/>
              </a:spcBef>
              <a:spcAft>
                <a:spcPts val="0"/>
              </a:spcAft>
              <a:buClr>
                <a:srgbClr val="434448"/>
              </a:buClr>
              <a:buSzPts val="2000"/>
              <a:buFont typeface="Arial"/>
              <a:buChar char="•"/>
              <a:defRPr sz="2000" b="0" i="0" u="none" strike="noStrike" cap="none">
                <a:solidFill>
                  <a:srgbClr val="434448"/>
                </a:solidFill>
                <a:latin typeface="Arial"/>
                <a:ea typeface="Arial"/>
                <a:cs typeface="Arial"/>
                <a:sym typeface="Arial"/>
              </a:defRPr>
            </a:lvl6pPr>
            <a:lvl7pPr marL="3200400" marR="0" lvl="6" indent="-355600" algn="l" rtl="0">
              <a:lnSpc>
                <a:spcPct val="100000"/>
              </a:lnSpc>
              <a:spcBef>
                <a:spcPts val="400"/>
              </a:spcBef>
              <a:spcAft>
                <a:spcPts val="0"/>
              </a:spcAft>
              <a:buClr>
                <a:srgbClr val="434448"/>
              </a:buClr>
              <a:buSzPts val="2000"/>
              <a:buFont typeface="Arial"/>
              <a:buChar char="•"/>
              <a:defRPr sz="2000" b="0" i="0" u="none" strike="noStrike" cap="none">
                <a:solidFill>
                  <a:srgbClr val="434448"/>
                </a:solidFill>
                <a:latin typeface="Arial"/>
                <a:ea typeface="Arial"/>
                <a:cs typeface="Arial"/>
                <a:sym typeface="Arial"/>
              </a:defRPr>
            </a:lvl7pPr>
            <a:lvl8pPr marL="3657600" marR="0" lvl="7" indent="-355600" algn="l" rtl="0">
              <a:lnSpc>
                <a:spcPct val="100000"/>
              </a:lnSpc>
              <a:spcBef>
                <a:spcPts val="400"/>
              </a:spcBef>
              <a:spcAft>
                <a:spcPts val="0"/>
              </a:spcAft>
              <a:buClr>
                <a:srgbClr val="434448"/>
              </a:buClr>
              <a:buSzPts val="2000"/>
              <a:buFont typeface="Arial"/>
              <a:buChar char="•"/>
              <a:defRPr sz="2000" b="0" i="0" u="none" strike="noStrike" cap="none">
                <a:solidFill>
                  <a:srgbClr val="434448"/>
                </a:solidFill>
                <a:latin typeface="Arial"/>
                <a:ea typeface="Arial"/>
                <a:cs typeface="Arial"/>
                <a:sym typeface="Arial"/>
              </a:defRPr>
            </a:lvl8pPr>
            <a:lvl9pPr marL="4114800" marR="0" lvl="8" indent="-355600" algn="l" rtl="0">
              <a:lnSpc>
                <a:spcPct val="100000"/>
              </a:lnSpc>
              <a:spcBef>
                <a:spcPts val="400"/>
              </a:spcBef>
              <a:spcAft>
                <a:spcPts val="0"/>
              </a:spcAft>
              <a:buClr>
                <a:srgbClr val="434448"/>
              </a:buClr>
              <a:buSzPts val="2000"/>
              <a:buFont typeface="Arial"/>
              <a:buChar char="•"/>
              <a:defRPr sz="2000" b="0" i="0" u="none" strike="noStrike" cap="none">
                <a:solidFill>
                  <a:srgbClr val="434448"/>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Basic 2">
  <p:cSld name="Basic 2">
    <p:spTree>
      <p:nvGrpSpPr>
        <p:cNvPr id="1" name="Shape 1581"/>
        <p:cNvGrpSpPr/>
        <p:nvPr/>
      </p:nvGrpSpPr>
      <p:grpSpPr>
        <a:xfrm>
          <a:off x="0" y="0"/>
          <a:ext cx="0" cy="0"/>
          <a:chOff x="0" y="0"/>
          <a:chExt cx="0" cy="0"/>
        </a:xfrm>
      </p:grpSpPr>
      <p:sp>
        <p:nvSpPr>
          <p:cNvPr id="1582" name="Google Shape;1582;p183"/>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583" name="Google Shape;1583;p183"/>
          <p:cNvSpPr txBox="1">
            <a:spLocks noGrp="1"/>
          </p:cNvSpPr>
          <p:nvPr>
            <p:ph type="body" idx="1"/>
          </p:nvPr>
        </p:nvSpPr>
        <p:spPr>
          <a:xfrm>
            <a:off x="571503" y="1081137"/>
            <a:ext cx="11046000" cy="3693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0"/>
              </a:spcBef>
              <a:spcAft>
                <a:spcPts val="0"/>
              </a:spcAft>
              <a:buClr>
                <a:srgbClr val="7F7F7F"/>
              </a:buClr>
              <a:buSzPts val="2400"/>
              <a:buFont typeface="Arial"/>
              <a:buChar char="​"/>
              <a:defRPr sz="24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2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rgbClr val="5C656A"/>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E - Basic 2 Column 1">
  <p:cSld name="2-column">
    <p:spTree>
      <p:nvGrpSpPr>
        <p:cNvPr id="1" name="Shape 1584"/>
        <p:cNvGrpSpPr/>
        <p:nvPr/>
      </p:nvGrpSpPr>
      <p:grpSpPr>
        <a:xfrm>
          <a:off x="0" y="0"/>
          <a:ext cx="0" cy="0"/>
          <a:chOff x="0" y="0"/>
          <a:chExt cx="0" cy="0"/>
        </a:xfrm>
      </p:grpSpPr>
      <p:sp>
        <p:nvSpPr>
          <p:cNvPr id="1585" name="Google Shape;1585;p184"/>
          <p:cNvSpPr txBox="1">
            <a:spLocks noGrp="1"/>
          </p:cNvSpPr>
          <p:nvPr>
            <p:ph type="body" idx="1"/>
          </p:nvPr>
        </p:nvSpPr>
        <p:spPr>
          <a:xfrm>
            <a:off x="479220" y="1081136"/>
            <a:ext cx="11046000" cy="3693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Clr>
                <a:schemeClr val="accent2"/>
              </a:buClr>
              <a:buSzPts val="2200"/>
              <a:buFont typeface="Arial"/>
              <a:buNone/>
              <a:defRPr sz="2200">
                <a:solidFill>
                  <a:schemeClr val="accent2"/>
                </a:solidFill>
              </a:defRPr>
            </a:lvl1pPr>
            <a:lvl2pPr marL="914400" lvl="1" indent="-228600" algn="l" rtl="0">
              <a:lnSpc>
                <a:spcPct val="100000"/>
              </a:lnSpc>
              <a:spcBef>
                <a:spcPts val="0"/>
              </a:spcBef>
              <a:spcAft>
                <a:spcPts val="0"/>
              </a:spcAft>
              <a:buClr>
                <a:schemeClr val="accent2"/>
              </a:buClr>
              <a:buSzPts val="1800"/>
              <a:buNone/>
              <a:defRPr sz="1900">
                <a:solidFill>
                  <a:schemeClr val="accent2"/>
                </a:solidFill>
                <a:latin typeface="Arial"/>
                <a:ea typeface="Arial"/>
                <a:cs typeface="Arial"/>
                <a:sym typeface="Arial"/>
              </a:defRPr>
            </a:lvl2pPr>
            <a:lvl3pPr marL="1371600" lvl="2" indent="-228600" algn="l" rtl="0">
              <a:lnSpc>
                <a:spcPct val="100000"/>
              </a:lnSpc>
              <a:spcBef>
                <a:spcPts val="0"/>
              </a:spcBef>
              <a:spcAft>
                <a:spcPts val="0"/>
              </a:spcAft>
              <a:buClr>
                <a:schemeClr val="accent2"/>
              </a:buClr>
              <a:buSzPts val="1600"/>
              <a:buNone/>
              <a:defRPr sz="1600">
                <a:solidFill>
                  <a:schemeClr val="accent2"/>
                </a:solidFill>
                <a:latin typeface="Arial"/>
                <a:ea typeface="Arial"/>
                <a:cs typeface="Arial"/>
                <a:sym typeface="Arial"/>
              </a:defRPr>
            </a:lvl3pPr>
            <a:lvl4pPr marL="1828800" lvl="3" indent="-228600" algn="l" rtl="0">
              <a:lnSpc>
                <a:spcPct val="100000"/>
              </a:lnSpc>
              <a:spcBef>
                <a:spcPts val="0"/>
              </a:spcBef>
              <a:spcAft>
                <a:spcPts val="0"/>
              </a:spcAft>
              <a:buClr>
                <a:schemeClr val="accent2"/>
              </a:buClr>
              <a:buSzPts val="1800"/>
              <a:buNone/>
              <a:defRPr sz="1500">
                <a:solidFill>
                  <a:schemeClr val="accent2"/>
                </a:solidFill>
                <a:latin typeface="Arial"/>
                <a:ea typeface="Arial"/>
                <a:cs typeface="Arial"/>
                <a:sym typeface="Arial"/>
              </a:defRPr>
            </a:lvl4pPr>
            <a:lvl5pPr marL="2286000" lvl="4" indent="-228600" algn="l" rtl="0">
              <a:lnSpc>
                <a:spcPct val="100000"/>
              </a:lnSpc>
              <a:spcBef>
                <a:spcPts val="0"/>
              </a:spcBef>
              <a:spcAft>
                <a:spcPts val="0"/>
              </a:spcAft>
              <a:buClr>
                <a:schemeClr val="accent2"/>
              </a:buClr>
              <a:buSzPts val="1800"/>
              <a:buNone/>
              <a:defRPr sz="2100">
                <a:solidFill>
                  <a:schemeClr val="accent2"/>
                </a:solidFill>
                <a:latin typeface="Arial"/>
                <a:ea typeface="Arial"/>
                <a:cs typeface="Arial"/>
                <a:sym typeface="Arial"/>
              </a:defRPr>
            </a:lvl5pPr>
            <a:lvl6pPr marL="2743200" lvl="5" indent="-228600" algn="l" rtl="0">
              <a:lnSpc>
                <a:spcPct val="100000"/>
              </a:lnSpc>
              <a:spcBef>
                <a:spcPts val="0"/>
              </a:spcBef>
              <a:spcAft>
                <a:spcPts val="0"/>
              </a:spcAft>
              <a:buClr>
                <a:schemeClr val="accent2"/>
              </a:buClr>
              <a:buSzPts val="1800"/>
              <a:buNone/>
              <a:defRPr sz="2000">
                <a:solidFill>
                  <a:schemeClr val="accent2"/>
                </a:solidFill>
              </a:defRPr>
            </a:lvl6pPr>
            <a:lvl7pPr marL="3200400" lvl="6" indent="-228600" algn="l" rtl="0">
              <a:lnSpc>
                <a:spcPct val="100000"/>
              </a:lnSpc>
              <a:spcBef>
                <a:spcPts val="0"/>
              </a:spcBef>
              <a:spcAft>
                <a:spcPts val="0"/>
              </a:spcAft>
              <a:buClr>
                <a:schemeClr val="accent2"/>
              </a:buClr>
              <a:buSzPts val="1800"/>
              <a:buNone/>
              <a:defRPr sz="2000">
                <a:solidFill>
                  <a:schemeClr val="accent2"/>
                </a:solidFill>
              </a:defRPr>
            </a:lvl7pPr>
            <a:lvl8pPr marL="3657600" lvl="7" indent="-228600" algn="l" rtl="0">
              <a:lnSpc>
                <a:spcPct val="100000"/>
              </a:lnSpc>
              <a:spcBef>
                <a:spcPts val="0"/>
              </a:spcBef>
              <a:spcAft>
                <a:spcPts val="0"/>
              </a:spcAft>
              <a:buClr>
                <a:schemeClr val="accent2"/>
              </a:buClr>
              <a:buSzPts val="1800"/>
              <a:buNone/>
              <a:defRPr sz="2000">
                <a:solidFill>
                  <a:schemeClr val="accent2"/>
                </a:solidFill>
              </a:defRPr>
            </a:lvl8pPr>
            <a:lvl9pPr marL="4114800" lvl="8" indent="-228600" algn="l" rtl="0">
              <a:lnSpc>
                <a:spcPct val="100000"/>
              </a:lnSpc>
              <a:spcBef>
                <a:spcPts val="0"/>
              </a:spcBef>
              <a:spcAft>
                <a:spcPts val="0"/>
              </a:spcAft>
              <a:buClr>
                <a:schemeClr val="accent2"/>
              </a:buClr>
              <a:buSzPts val="1800"/>
              <a:buNone/>
              <a:defRPr sz="2000">
                <a:solidFill>
                  <a:schemeClr val="accent2"/>
                </a:solidFill>
              </a:defRPr>
            </a:lvl9pPr>
          </a:lstStyle>
          <a:p>
            <a:endParaRPr/>
          </a:p>
        </p:txBody>
      </p:sp>
      <p:sp>
        <p:nvSpPr>
          <p:cNvPr id="1586" name="Google Shape;1586;p184"/>
          <p:cNvSpPr txBox="1">
            <a:spLocks noGrp="1"/>
          </p:cNvSpPr>
          <p:nvPr>
            <p:ph type="title"/>
          </p:nvPr>
        </p:nvSpPr>
        <p:spPr>
          <a:xfrm>
            <a:off x="479220" y="139701"/>
            <a:ext cx="11046000" cy="990000"/>
          </a:xfrm>
          <a:prstGeom prst="rect">
            <a:avLst/>
          </a:prstGeom>
          <a:noFill/>
          <a:ln>
            <a:noFill/>
          </a:ln>
        </p:spPr>
        <p:txBody>
          <a:bodyPr spcFirstLastPara="1" wrap="square" lIns="91425" tIns="91425" rIns="91425" bIns="91425"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sz="3200">
                <a:solidFill>
                  <a:schemeClr val="accent1"/>
                </a:solidFill>
              </a:defRPr>
            </a:lvl2pPr>
            <a:lvl3pPr lvl="2" algn="l" rtl="0">
              <a:lnSpc>
                <a:spcPct val="100000"/>
              </a:lnSpc>
              <a:spcBef>
                <a:spcPts val="0"/>
              </a:spcBef>
              <a:spcAft>
                <a:spcPts val="0"/>
              </a:spcAft>
              <a:buSzPts val="1400"/>
              <a:buNone/>
              <a:defRPr sz="3200">
                <a:solidFill>
                  <a:schemeClr val="accent1"/>
                </a:solidFill>
              </a:defRPr>
            </a:lvl3pPr>
            <a:lvl4pPr lvl="3" algn="l" rtl="0">
              <a:lnSpc>
                <a:spcPct val="100000"/>
              </a:lnSpc>
              <a:spcBef>
                <a:spcPts val="0"/>
              </a:spcBef>
              <a:spcAft>
                <a:spcPts val="0"/>
              </a:spcAft>
              <a:buSzPts val="1400"/>
              <a:buNone/>
              <a:defRPr sz="3200">
                <a:solidFill>
                  <a:schemeClr val="accent1"/>
                </a:solidFill>
              </a:defRPr>
            </a:lvl4pPr>
            <a:lvl5pPr lvl="4" algn="l" rtl="0">
              <a:lnSpc>
                <a:spcPct val="100000"/>
              </a:lnSpc>
              <a:spcBef>
                <a:spcPts val="0"/>
              </a:spcBef>
              <a:spcAft>
                <a:spcPts val="0"/>
              </a:spcAft>
              <a:buSzPts val="1400"/>
              <a:buNone/>
              <a:defRPr sz="3200">
                <a:solidFill>
                  <a:schemeClr val="accent1"/>
                </a:solidFill>
              </a:defRPr>
            </a:lvl5pPr>
            <a:lvl6pPr lvl="5" algn="l" rtl="0">
              <a:lnSpc>
                <a:spcPct val="100000"/>
              </a:lnSpc>
              <a:spcBef>
                <a:spcPts val="0"/>
              </a:spcBef>
              <a:spcAft>
                <a:spcPts val="0"/>
              </a:spcAft>
              <a:buSzPts val="1400"/>
              <a:buNone/>
              <a:defRPr sz="3200">
                <a:solidFill>
                  <a:schemeClr val="accent1"/>
                </a:solidFill>
              </a:defRPr>
            </a:lvl6pPr>
            <a:lvl7pPr lvl="6" algn="l" rtl="0">
              <a:lnSpc>
                <a:spcPct val="100000"/>
              </a:lnSpc>
              <a:spcBef>
                <a:spcPts val="0"/>
              </a:spcBef>
              <a:spcAft>
                <a:spcPts val="0"/>
              </a:spcAft>
              <a:buSzPts val="1400"/>
              <a:buNone/>
              <a:defRPr sz="3200">
                <a:solidFill>
                  <a:schemeClr val="accent1"/>
                </a:solidFill>
              </a:defRPr>
            </a:lvl7pPr>
            <a:lvl8pPr lvl="7" algn="l" rtl="0">
              <a:lnSpc>
                <a:spcPct val="100000"/>
              </a:lnSpc>
              <a:spcBef>
                <a:spcPts val="0"/>
              </a:spcBef>
              <a:spcAft>
                <a:spcPts val="0"/>
              </a:spcAft>
              <a:buSzPts val="1400"/>
              <a:buNone/>
              <a:defRPr sz="3200">
                <a:solidFill>
                  <a:schemeClr val="accent1"/>
                </a:solidFill>
              </a:defRPr>
            </a:lvl8pPr>
            <a:lvl9pPr lvl="8" algn="l" rtl="0">
              <a:lnSpc>
                <a:spcPct val="100000"/>
              </a:lnSpc>
              <a:spcBef>
                <a:spcPts val="0"/>
              </a:spcBef>
              <a:spcAft>
                <a:spcPts val="0"/>
              </a:spcAft>
              <a:buSzPts val="1400"/>
              <a:buNone/>
              <a:defRPr sz="3200">
                <a:solidFill>
                  <a:schemeClr val="accent1"/>
                </a:solidFill>
              </a:defRPr>
            </a:lvl9pPr>
          </a:lstStyle>
          <a:p>
            <a:endParaRPr/>
          </a:p>
        </p:txBody>
      </p:sp>
      <p:sp>
        <p:nvSpPr>
          <p:cNvPr id="1587" name="Google Shape;1587;p184"/>
          <p:cNvSpPr txBox="1">
            <a:spLocks noGrp="1"/>
          </p:cNvSpPr>
          <p:nvPr>
            <p:ph type="body" idx="2"/>
          </p:nvPr>
        </p:nvSpPr>
        <p:spPr>
          <a:xfrm>
            <a:off x="479220" y="1688084"/>
            <a:ext cx="5303400" cy="42237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1000"/>
              </a:spcBef>
              <a:spcAft>
                <a:spcPts val="0"/>
              </a:spcAft>
              <a:buClr>
                <a:srgbClr val="5B5B5B"/>
              </a:buClr>
              <a:buSzPts val="2000"/>
              <a:buNone/>
              <a:defRPr sz="2000">
                <a:solidFill>
                  <a:srgbClr val="5B5B5B"/>
                </a:solidFill>
              </a:defRPr>
            </a:lvl1pPr>
            <a:lvl2pPr marL="914400" lvl="1" indent="-228600" algn="l" rtl="0">
              <a:lnSpc>
                <a:spcPct val="100000"/>
              </a:lnSpc>
              <a:spcBef>
                <a:spcPts val="300"/>
              </a:spcBef>
              <a:spcAft>
                <a:spcPts val="0"/>
              </a:spcAft>
              <a:buSzPts val="1800"/>
              <a:buNone/>
              <a:defRPr/>
            </a:lvl2pPr>
            <a:lvl3pPr marL="1371600" lvl="2" indent="-228600" algn="l" rtl="0">
              <a:lnSpc>
                <a:spcPct val="100000"/>
              </a:lnSpc>
              <a:spcBef>
                <a:spcPts val="0"/>
              </a:spcBef>
              <a:spcAft>
                <a:spcPts val="0"/>
              </a:spcAft>
              <a:buSzPts val="16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Clr>
                <a:schemeClr val="accent2"/>
              </a:buClr>
              <a:buSzPts val="1800"/>
              <a:buNone/>
              <a:defRPr>
                <a:solidFill>
                  <a:schemeClr val="accent2"/>
                </a:solidFill>
              </a:defRPr>
            </a:lvl5pPr>
            <a:lvl6pPr marL="2743200" lvl="5" indent="-228600" algn="l" rtl="0">
              <a:lnSpc>
                <a:spcPct val="100000"/>
              </a:lnSpc>
              <a:spcBef>
                <a:spcPts val="0"/>
              </a:spcBef>
              <a:spcAft>
                <a:spcPts val="0"/>
              </a:spcAft>
              <a:buClr>
                <a:schemeClr val="accent2"/>
              </a:buClr>
              <a:buSzPts val="1800"/>
              <a:buNone/>
              <a:defRPr sz="2000">
                <a:solidFill>
                  <a:schemeClr val="accent2"/>
                </a:solidFill>
              </a:defRPr>
            </a:lvl6pPr>
            <a:lvl7pPr marL="3200400" lvl="6" indent="-228600" algn="l" rtl="0">
              <a:lnSpc>
                <a:spcPct val="100000"/>
              </a:lnSpc>
              <a:spcBef>
                <a:spcPts val="0"/>
              </a:spcBef>
              <a:spcAft>
                <a:spcPts val="0"/>
              </a:spcAft>
              <a:buClr>
                <a:schemeClr val="accent2"/>
              </a:buClr>
              <a:buSzPts val="1800"/>
              <a:buNone/>
              <a:defRPr sz="2000">
                <a:solidFill>
                  <a:schemeClr val="accent2"/>
                </a:solidFill>
              </a:defRPr>
            </a:lvl7pPr>
            <a:lvl8pPr marL="3657600" lvl="7" indent="-228600" algn="l" rtl="0">
              <a:lnSpc>
                <a:spcPct val="100000"/>
              </a:lnSpc>
              <a:spcBef>
                <a:spcPts val="0"/>
              </a:spcBef>
              <a:spcAft>
                <a:spcPts val="0"/>
              </a:spcAft>
              <a:buClr>
                <a:schemeClr val="accent2"/>
              </a:buClr>
              <a:buSzPts val="1800"/>
              <a:buNone/>
              <a:defRPr sz="2000">
                <a:solidFill>
                  <a:schemeClr val="accent2"/>
                </a:solidFill>
              </a:defRPr>
            </a:lvl8pPr>
            <a:lvl9pPr marL="4114800" lvl="8" indent="-228600" algn="l" rtl="0">
              <a:lnSpc>
                <a:spcPct val="100000"/>
              </a:lnSpc>
              <a:spcBef>
                <a:spcPts val="0"/>
              </a:spcBef>
              <a:spcAft>
                <a:spcPts val="0"/>
              </a:spcAft>
              <a:buClr>
                <a:schemeClr val="accent2"/>
              </a:buClr>
              <a:buSzPts val="1800"/>
              <a:buNone/>
              <a:defRPr sz="2000">
                <a:solidFill>
                  <a:schemeClr val="accent2"/>
                </a:solidFill>
              </a:defRPr>
            </a:lvl9pPr>
          </a:lstStyle>
          <a:p>
            <a:endParaRPr/>
          </a:p>
        </p:txBody>
      </p:sp>
      <p:sp>
        <p:nvSpPr>
          <p:cNvPr id="1588" name="Google Shape;1588;p184"/>
          <p:cNvSpPr txBox="1">
            <a:spLocks noGrp="1"/>
          </p:cNvSpPr>
          <p:nvPr>
            <p:ph type="body" idx="3"/>
          </p:nvPr>
        </p:nvSpPr>
        <p:spPr>
          <a:xfrm>
            <a:off x="6221652" y="1688084"/>
            <a:ext cx="5303400" cy="4223700"/>
          </a:xfrm>
          <a:prstGeom prst="rect">
            <a:avLst/>
          </a:prstGeom>
          <a:noFill/>
          <a:ln>
            <a:noFill/>
          </a:ln>
        </p:spPr>
        <p:txBody>
          <a:bodyPr spcFirstLastPara="1" wrap="square" lIns="91425" tIns="91425" rIns="91425" bIns="91425" anchor="t" anchorCtr="0">
            <a:noAutofit/>
          </a:bodyPr>
          <a:lstStyle>
            <a:lvl1pPr marL="457200" lvl="0" indent="-228600" algn="l" rtl="0">
              <a:lnSpc>
                <a:spcPct val="100000"/>
              </a:lnSpc>
              <a:spcBef>
                <a:spcPts val="1000"/>
              </a:spcBef>
              <a:spcAft>
                <a:spcPts val="0"/>
              </a:spcAft>
              <a:buClr>
                <a:srgbClr val="5B5B5B"/>
              </a:buClr>
              <a:buSzPts val="2000"/>
              <a:buNone/>
              <a:defRPr sz="2000">
                <a:solidFill>
                  <a:srgbClr val="5B5B5B"/>
                </a:solidFill>
              </a:defRPr>
            </a:lvl1pPr>
            <a:lvl2pPr marL="914400" lvl="1" indent="-228600" algn="l" rtl="0">
              <a:lnSpc>
                <a:spcPct val="100000"/>
              </a:lnSpc>
              <a:spcBef>
                <a:spcPts val="300"/>
              </a:spcBef>
              <a:spcAft>
                <a:spcPts val="0"/>
              </a:spcAft>
              <a:buSzPts val="1800"/>
              <a:buNone/>
              <a:defRPr/>
            </a:lvl2pPr>
            <a:lvl3pPr marL="1371600" lvl="2" indent="-228600" algn="l" rtl="0">
              <a:lnSpc>
                <a:spcPct val="100000"/>
              </a:lnSpc>
              <a:spcBef>
                <a:spcPts val="0"/>
              </a:spcBef>
              <a:spcAft>
                <a:spcPts val="0"/>
              </a:spcAft>
              <a:buSzPts val="1600"/>
              <a:buNone/>
              <a:defRPr/>
            </a:lvl3pPr>
            <a:lvl4pPr marL="1828800" lvl="3" indent="-228600" algn="l" rtl="0">
              <a:lnSpc>
                <a:spcPct val="100000"/>
              </a:lnSpc>
              <a:spcBef>
                <a:spcPts val="0"/>
              </a:spcBef>
              <a:spcAft>
                <a:spcPts val="0"/>
              </a:spcAft>
              <a:buSzPts val="1800"/>
              <a:buNone/>
              <a:defRPr/>
            </a:lvl4pPr>
            <a:lvl5pPr marL="2286000" lvl="4" indent="-228600" algn="l" rtl="0">
              <a:lnSpc>
                <a:spcPct val="100000"/>
              </a:lnSpc>
              <a:spcBef>
                <a:spcPts val="0"/>
              </a:spcBef>
              <a:spcAft>
                <a:spcPts val="0"/>
              </a:spcAft>
              <a:buClr>
                <a:schemeClr val="accent2"/>
              </a:buClr>
              <a:buSzPts val="1800"/>
              <a:buNone/>
              <a:defRPr>
                <a:solidFill>
                  <a:schemeClr val="accent2"/>
                </a:solidFill>
              </a:defRPr>
            </a:lvl5pPr>
            <a:lvl6pPr marL="2743200" lvl="5" indent="-228600" algn="l" rtl="0">
              <a:lnSpc>
                <a:spcPct val="100000"/>
              </a:lnSpc>
              <a:spcBef>
                <a:spcPts val="0"/>
              </a:spcBef>
              <a:spcAft>
                <a:spcPts val="0"/>
              </a:spcAft>
              <a:buClr>
                <a:schemeClr val="accent2"/>
              </a:buClr>
              <a:buSzPts val="1800"/>
              <a:buNone/>
              <a:defRPr sz="2000">
                <a:solidFill>
                  <a:schemeClr val="accent2"/>
                </a:solidFill>
              </a:defRPr>
            </a:lvl6pPr>
            <a:lvl7pPr marL="3200400" lvl="6" indent="-228600" algn="l" rtl="0">
              <a:lnSpc>
                <a:spcPct val="100000"/>
              </a:lnSpc>
              <a:spcBef>
                <a:spcPts val="0"/>
              </a:spcBef>
              <a:spcAft>
                <a:spcPts val="0"/>
              </a:spcAft>
              <a:buClr>
                <a:schemeClr val="accent2"/>
              </a:buClr>
              <a:buSzPts val="1800"/>
              <a:buNone/>
              <a:defRPr sz="2000">
                <a:solidFill>
                  <a:schemeClr val="accent2"/>
                </a:solidFill>
              </a:defRPr>
            </a:lvl7pPr>
            <a:lvl8pPr marL="3657600" lvl="7" indent="-228600" algn="l" rtl="0">
              <a:lnSpc>
                <a:spcPct val="100000"/>
              </a:lnSpc>
              <a:spcBef>
                <a:spcPts val="0"/>
              </a:spcBef>
              <a:spcAft>
                <a:spcPts val="0"/>
              </a:spcAft>
              <a:buClr>
                <a:schemeClr val="accent2"/>
              </a:buClr>
              <a:buSzPts val="1800"/>
              <a:buNone/>
              <a:defRPr sz="2000">
                <a:solidFill>
                  <a:schemeClr val="accent2"/>
                </a:solidFill>
              </a:defRPr>
            </a:lvl8pPr>
            <a:lvl9pPr marL="4114800" lvl="8" indent="-228600" algn="l" rtl="0">
              <a:lnSpc>
                <a:spcPct val="100000"/>
              </a:lnSpc>
              <a:spcBef>
                <a:spcPts val="0"/>
              </a:spcBef>
              <a:spcAft>
                <a:spcPts val="0"/>
              </a:spcAft>
              <a:buClr>
                <a:schemeClr val="accent2"/>
              </a:buClr>
              <a:buSzPts val="1800"/>
              <a:buNone/>
              <a:defRPr sz="2000">
                <a:solidFill>
                  <a:schemeClr val="accent2"/>
                </a:solidFil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matchingName="Title Slide - B  2">
  <p:cSld name="Title Slide - B _2">
    <p:bg>
      <p:bgPr>
        <a:solidFill>
          <a:srgbClr val="178BD1"/>
        </a:solidFill>
        <a:effectLst/>
      </p:bgPr>
    </p:bg>
    <p:spTree>
      <p:nvGrpSpPr>
        <p:cNvPr id="1" name="Shape 1589"/>
        <p:cNvGrpSpPr/>
        <p:nvPr/>
      </p:nvGrpSpPr>
      <p:grpSpPr>
        <a:xfrm>
          <a:off x="0" y="0"/>
          <a:ext cx="0" cy="0"/>
          <a:chOff x="0" y="0"/>
          <a:chExt cx="0" cy="0"/>
        </a:xfrm>
      </p:grpSpPr>
      <p:pic>
        <p:nvPicPr>
          <p:cNvPr id="1590" name="Google Shape;1590;p185"/>
          <p:cNvPicPr preferRelativeResize="0"/>
          <p:nvPr/>
        </p:nvPicPr>
        <p:blipFill rotWithShape="1">
          <a:blip r:embed="rId2">
            <a:alphaModFix/>
          </a:blip>
          <a:srcRect b="1146"/>
          <a:stretch/>
        </p:blipFill>
        <p:spPr>
          <a:xfrm>
            <a:off x="0" y="1"/>
            <a:ext cx="12192000" cy="6789420"/>
          </a:xfrm>
          <a:prstGeom prst="rect">
            <a:avLst/>
          </a:prstGeom>
          <a:noFill/>
          <a:ln>
            <a:noFill/>
          </a:ln>
        </p:spPr>
      </p:pic>
      <p:sp>
        <p:nvSpPr>
          <p:cNvPr id="1591" name="Google Shape;1591;p185"/>
          <p:cNvSpPr txBox="1">
            <a:spLocks noGrp="1"/>
          </p:cNvSpPr>
          <p:nvPr>
            <p:ph type="ctrTitle"/>
          </p:nvPr>
        </p:nvSpPr>
        <p:spPr>
          <a:xfrm>
            <a:off x="833337" y="1364239"/>
            <a:ext cx="7924500" cy="1298400"/>
          </a:xfrm>
          <a:prstGeom prst="rect">
            <a:avLst/>
          </a:prstGeom>
          <a:noFill/>
          <a:ln>
            <a:noFill/>
          </a:ln>
        </p:spPr>
        <p:txBody>
          <a:bodyPr spcFirstLastPara="1" wrap="square" lIns="91425" tIns="91425" rIns="91425" bIns="91425" anchor="b" anchorCtr="0">
            <a:noAutofit/>
          </a:bodyPr>
          <a:lstStyle>
            <a:lvl1pPr marR="0" lvl="0" algn="l" rtl="0">
              <a:lnSpc>
                <a:spcPct val="85000"/>
              </a:lnSpc>
              <a:spcBef>
                <a:spcPts val="0"/>
              </a:spcBef>
              <a:spcAft>
                <a:spcPts val="0"/>
              </a:spcAft>
              <a:buSzPts val="1400"/>
              <a:buNone/>
              <a:defRPr sz="3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592" name="Google Shape;1592;p185"/>
          <p:cNvSpPr txBox="1">
            <a:spLocks noGrp="1"/>
          </p:cNvSpPr>
          <p:nvPr>
            <p:ph type="subTitle" idx="1"/>
          </p:nvPr>
        </p:nvSpPr>
        <p:spPr>
          <a:xfrm>
            <a:off x="822995" y="2738039"/>
            <a:ext cx="7934700" cy="4770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rgbClr val="7F7F7F"/>
              </a:buClr>
              <a:buSzPts val="2000"/>
              <a:buFont typeface="Arial"/>
              <a:buNone/>
              <a:defRPr sz="2200" b="0" i="0" u="none" strike="noStrike" cap="none">
                <a:solidFill>
                  <a:schemeClr val="dk2"/>
                </a:solidFill>
                <a:latin typeface="Arial"/>
                <a:ea typeface="Arial"/>
                <a:cs typeface="Arial"/>
                <a:sym typeface="Arial"/>
              </a:defRPr>
            </a:lvl1pPr>
            <a:lvl2pPr marR="0" lvl="1" algn="ctr" rtl="0">
              <a:lnSpc>
                <a:spcPct val="100000"/>
              </a:lnSpc>
              <a:spcBef>
                <a:spcPts val="200"/>
              </a:spcBef>
              <a:spcAft>
                <a:spcPts val="0"/>
              </a:spcAft>
              <a:buClr>
                <a:schemeClr val="accent2"/>
              </a:buClr>
              <a:buSzPts val="1800"/>
              <a:buFont typeface="Arial"/>
              <a:buNone/>
              <a:defRPr sz="1800" b="0" i="0" u="none" strike="noStrike" cap="none">
                <a:solidFill>
                  <a:srgbClr val="898989"/>
                </a:solidFill>
                <a:latin typeface="Arial"/>
                <a:ea typeface="Arial"/>
                <a:cs typeface="Arial"/>
                <a:sym typeface="Arial"/>
              </a:defRPr>
            </a:lvl2pPr>
            <a:lvl3pPr marR="0" lvl="2" algn="ctr" rtl="0">
              <a:lnSpc>
                <a:spcPct val="100000"/>
              </a:lnSpc>
              <a:spcBef>
                <a:spcPts val="600"/>
              </a:spcBef>
              <a:spcAft>
                <a:spcPts val="0"/>
              </a:spcAft>
              <a:buClr>
                <a:schemeClr val="accent2"/>
              </a:buClr>
              <a:buSzPts val="1600"/>
              <a:buFont typeface="Arial"/>
              <a:buNone/>
              <a:defRPr sz="1600" b="0" i="0" u="none" strike="noStrike" cap="none">
                <a:solidFill>
                  <a:srgbClr val="898989"/>
                </a:solidFill>
                <a:latin typeface="Arial"/>
                <a:ea typeface="Arial"/>
                <a:cs typeface="Arial"/>
                <a:sym typeface="Arial"/>
              </a:defRPr>
            </a:lvl3pPr>
            <a:lvl4pPr marR="0" lvl="3" algn="ctr" rtl="0">
              <a:lnSpc>
                <a:spcPct val="100000"/>
              </a:lnSpc>
              <a:spcBef>
                <a:spcPts val="600"/>
              </a:spcBef>
              <a:spcAft>
                <a:spcPts val="0"/>
              </a:spcAft>
              <a:buClr>
                <a:schemeClr val="accent2"/>
              </a:buClr>
              <a:buSzPts val="1800"/>
              <a:buFont typeface="Arial"/>
              <a:buNone/>
              <a:defRPr sz="1400" b="1" i="0" u="none" strike="noStrike" cap="none">
                <a:solidFill>
                  <a:srgbClr val="898989"/>
                </a:solidFill>
                <a:latin typeface="Arial"/>
                <a:ea typeface="Arial"/>
                <a:cs typeface="Arial"/>
                <a:sym typeface="Arial"/>
              </a:defRPr>
            </a:lvl4pPr>
            <a:lvl5pPr marR="0" lvl="4" algn="ctr" rtl="0">
              <a:lnSpc>
                <a:spcPct val="100000"/>
              </a:lnSpc>
              <a:spcBef>
                <a:spcPts val="600"/>
              </a:spcBef>
              <a:spcAft>
                <a:spcPts val="0"/>
              </a:spcAft>
              <a:buClr>
                <a:srgbClr val="7F7F7F"/>
              </a:buClr>
              <a:buSzPts val="1800"/>
              <a:buFont typeface="Arial"/>
              <a:buNone/>
              <a:defRPr sz="2000" b="0" i="0" u="none" strike="noStrike" cap="none">
                <a:solidFill>
                  <a:srgbClr val="898989"/>
                </a:solidFill>
                <a:latin typeface="Arial"/>
                <a:ea typeface="Arial"/>
                <a:cs typeface="Arial"/>
                <a:sym typeface="Arial"/>
              </a:defRPr>
            </a:lvl5pPr>
            <a:lvl6pPr marR="0" lvl="5" algn="ctr" rtl="0">
              <a:lnSpc>
                <a:spcPct val="100000"/>
              </a:lnSpc>
              <a:spcBef>
                <a:spcPts val="600"/>
              </a:spcBef>
              <a:spcAft>
                <a:spcPts val="0"/>
              </a:spcAft>
              <a:buClr>
                <a:srgbClr val="898989"/>
              </a:buClr>
              <a:buSzPts val="1800"/>
              <a:buFont typeface="Arial"/>
              <a:buNone/>
              <a:defRPr sz="2000" b="0" i="0" u="none" strike="noStrike" cap="none">
                <a:solidFill>
                  <a:srgbClr val="898989"/>
                </a:solidFill>
                <a:latin typeface="Arial"/>
                <a:ea typeface="Arial"/>
                <a:cs typeface="Arial"/>
                <a:sym typeface="Arial"/>
              </a:defRPr>
            </a:lvl6pPr>
            <a:lvl7pPr marR="0" lvl="6" algn="ctr" rtl="0">
              <a:lnSpc>
                <a:spcPct val="100000"/>
              </a:lnSpc>
              <a:spcBef>
                <a:spcPts val="400"/>
              </a:spcBef>
              <a:spcAft>
                <a:spcPts val="0"/>
              </a:spcAft>
              <a:buClr>
                <a:srgbClr val="898989"/>
              </a:buClr>
              <a:buSzPts val="1800"/>
              <a:buFont typeface="Arial"/>
              <a:buNone/>
              <a:defRPr sz="2000" b="0" i="0" u="none" strike="noStrike" cap="none">
                <a:solidFill>
                  <a:srgbClr val="898989"/>
                </a:solidFill>
                <a:latin typeface="Arial"/>
                <a:ea typeface="Arial"/>
                <a:cs typeface="Arial"/>
                <a:sym typeface="Arial"/>
              </a:defRPr>
            </a:lvl7pPr>
            <a:lvl8pPr marR="0" lvl="7" algn="ctr" rtl="0">
              <a:lnSpc>
                <a:spcPct val="100000"/>
              </a:lnSpc>
              <a:spcBef>
                <a:spcPts val="400"/>
              </a:spcBef>
              <a:spcAft>
                <a:spcPts val="0"/>
              </a:spcAft>
              <a:buClr>
                <a:srgbClr val="898989"/>
              </a:buClr>
              <a:buSzPts val="1800"/>
              <a:buFont typeface="Arial"/>
              <a:buNone/>
              <a:defRPr sz="2000" b="0" i="0" u="none" strike="noStrike" cap="none">
                <a:solidFill>
                  <a:srgbClr val="898989"/>
                </a:solidFill>
                <a:latin typeface="Arial"/>
                <a:ea typeface="Arial"/>
                <a:cs typeface="Arial"/>
                <a:sym typeface="Arial"/>
              </a:defRPr>
            </a:lvl8pPr>
            <a:lvl9pPr marR="0" lvl="8" algn="ctr" rtl="0">
              <a:lnSpc>
                <a:spcPct val="100000"/>
              </a:lnSpc>
              <a:spcBef>
                <a:spcPts val="400"/>
              </a:spcBef>
              <a:spcAft>
                <a:spcPts val="0"/>
              </a:spcAft>
              <a:buClr>
                <a:srgbClr val="898989"/>
              </a:buClr>
              <a:buSzPts val="1800"/>
              <a:buFont typeface="Arial"/>
              <a:buNone/>
              <a:defRPr sz="2000" b="0" i="0" u="none" strike="noStrike" cap="none">
                <a:solidFill>
                  <a:srgbClr val="898989"/>
                </a:solidFill>
                <a:latin typeface="Arial"/>
                <a:ea typeface="Arial"/>
                <a:cs typeface="Arial"/>
                <a:sym typeface="Arial"/>
              </a:defRPr>
            </a:lvl9pPr>
          </a:lstStyle>
          <a:p>
            <a:endParaRPr/>
          </a:p>
        </p:txBody>
      </p:sp>
      <p:sp>
        <p:nvSpPr>
          <p:cNvPr id="1593" name="Google Shape;1593;p185"/>
          <p:cNvSpPr txBox="1">
            <a:spLocks noGrp="1"/>
          </p:cNvSpPr>
          <p:nvPr>
            <p:ph type="body" idx="2"/>
          </p:nvPr>
        </p:nvSpPr>
        <p:spPr>
          <a:xfrm>
            <a:off x="822996" y="4103682"/>
            <a:ext cx="6096000" cy="309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2000"/>
              <a:buFont typeface="Arial"/>
              <a:buNone/>
              <a:defRPr sz="1600" b="0" i="0" u="none" strike="noStrike" cap="none">
                <a:solidFill>
                  <a:schemeClr val="dk2"/>
                </a:solidFill>
                <a:latin typeface="Arial"/>
                <a:ea typeface="Arial"/>
                <a:cs typeface="Arial"/>
                <a:sym typeface="Arial"/>
              </a:defRPr>
            </a:lvl1pPr>
            <a:lvl2pPr marL="914400" marR="0" lvl="1" indent="-228600" algn="l" rtl="0">
              <a:lnSpc>
                <a:spcPct val="100000"/>
              </a:lnSpc>
              <a:spcBef>
                <a:spcPts val="300"/>
              </a:spcBef>
              <a:spcAft>
                <a:spcPts val="0"/>
              </a:spcAft>
              <a:buClr>
                <a:schemeClr val="accent2"/>
              </a:buClr>
              <a:buSzPts val="18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600"/>
              <a:buFont typeface="Arial"/>
              <a:buNone/>
              <a:defRPr sz="1400" b="0" i="0" u="none" strike="noStrike" cap="none">
                <a:solidFill>
                  <a:schemeClr val="lt2"/>
                </a:solidFill>
                <a:latin typeface="Arial"/>
                <a:ea typeface="Arial"/>
                <a:cs typeface="Arial"/>
                <a:sym typeface="Arial"/>
              </a:defRPr>
            </a:lvl3pPr>
            <a:lvl4pPr marL="1828800" marR="0" lvl="3" indent="-285750" algn="l" rtl="0">
              <a:lnSpc>
                <a:spcPct val="100000"/>
              </a:lnSpc>
              <a:spcBef>
                <a:spcPts val="0"/>
              </a:spcBef>
              <a:spcAft>
                <a:spcPts val="0"/>
              </a:spcAft>
              <a:buClr>
                <a:schemeClr val="accent2"/>
              </a:buClr>
              <a:buSzPts val="900"/>
              <a:buFont typeface="Arial"/>
              <a:buChar char="•"/>
              <a:defRPr sz="900" b="1" i="0" u="none" strike="noStrike" cap="none">
                <a:solidFill>
                  <a:schemeClr val="lt1"/>
                </a:solidFill>
                <a:latin typeface="Arial"/>
                <a:ea typeface="Arial"/>
                <a:cs typeface="Arial"/>
                <a:sym typeface="Arial"/>
              </a:defRPr>
            </a:lvl4pPr>
            <a:lvl5pPr marL="2286000" marR="0" lvl="4" indent="-228600" algn="l" rtl="0">
              <a:lnSpc>
                <a:spcPct val="100000"/>
              </a:lnSpc>
              <a:spcBef>
                <a:spcPts val="200"/>
              </a:spcBef>
              <a:spcAft>
                <a:spcPts val="0"/>
              </a:spcAft>
              <a:buSzPts val="1800"/>
              <a:buNone/>
              <a:defRPr sz="9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94" name="Google Shape;1594;p185"/>
          <p:cNvSpPr txBox="1">
            <a:spLocks noGrp="1"/>
          </p:cNvSpPr>
          <p:nvPr>
            <p:ph type="body" idx="3"/>
          </p:nvPr>
        </p:nvSpPr>
        <p:spPr>
          <a:xfrm>
            <a:off x="822995" y="3842328"/>
            <a:ext cx="6096000" cy="2055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5000"/>
              </a:lnSpc>
              <a:spcBef>
                <a:spcPts val="0"/>
              </a:spcBef>
              <a:spcAft>
                <a:spcPts val="0"/>
              </a:spcAft>
              <a:buClr>
                <a:srgbClr val="7F7F7F"/>
              </a:buClr>
              <a:buSzPts val="1600"/>
              <a:buFont typeface="Arial"/>
              <a:buChar char="​"/>
              <a:defRPr sz="1600" b="1" i="0" u="none" strike="noStrike" cap="none">
                <a:solidFill>
                  <a:schemeClr val="dk2"/>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8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595" name="Google Shape;1595;p185"/>
          <p:cNvPicPr preferRelativeResize="0"/>
          <p:nvPr/>
        </p:nvPicPr>
        <p:blipFill rotWithShape="1">
          <a:blip r:embed="rId3">
            <a:alphaModFix/>
          </a:blip>
          <a:srcRect/>
          <a:stretch/>
        </p:blipFill>
        <p:spPr>
          <a:xfrm>
            <a:off x="37853" y="6645348"/>
            <a:ext cx="163578" cy="212633"/>
          </a:xfrm>
          <a:prstGeom prst="rect">
            <a:avLst/>
          </a:prstGeom>
          <a:noFill/>
          <a:ln>
            <a:noFill/>
          </a:ln>
        </p:spPr>
      </p:pic>
      <p:pic>
        <p:nvPicPr>
          <p:cNvPr id="1596" name="Google Shape;1596;p185"/>
          <p:cNvPicPr preferRelativeResize="0"/>
          <p:nvPr/>
        </p:nvPicPr>
        <p:blipFill rotWithShape="1">
          <a:blip r:embed="rId4">
            <a:alphaModFix/>
          </a:blip>
          <a:srcRect/>
          <a:stretch/>
        </p:blipFill>
        <p:spPr>
          <a:xfrm>
            <a:off x="760185" y="524256"/>
            <a:ext cx="1275584" cy="893377"/>
          </a:xfrm>
          <a:prstGeom prst="rect">
            <a:avLst/>
          </a:prstGeom>
          <a:noFill/>
          <a:ln>
            <a:noFill/>
          </a:ln>
        </p:spPr>
      </p:pic>
    </p:spTree>
  </p:cSld>
  <p:clrMapOvr>
    <a:masterClrMapping/>
  </p:clrMapOvr>
  <p:transition spd="med">
    <p:fade thruBlk="1"/>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asic 2 4">
  <p:cSld name="Basic 2_4">
    <p:spTree>
      <p:nvGrpSpPr>
        <p:cNvPr id="1" name="Shape 1597"/>
        <p:cNvGrpSpPr/>
        <p:nvPr/>
      </p:nvGrpSpPr>
      <p:grpSpPr>
        <a:xfrm>
          <a:off x="0" y="0"/>
          <a:ext cx="0" cy="0"/>
          <a:chOff x="0" y="0"/>
          <a:chExt cx="0" cy="0"/>
        </a:xfrm>
      </p:grpSpPr>
      <p:sp>
        <p:nvSpPr>
          <p:cNvPr id="1598" name="Google Shape;1598;p186"/>
          <p:cNvSpPr txBox="1">
            <a:spLocks noGrp="1"/>
          </p:cNvSpPr>
          <p:nvPr>
            <p:ph type="title"/>
          </p:nvPr>
        </p:nvSpPr>
        <p:spPr>
          <a:xfrm>
            <a:off x="571500" y="63500"/>
            <a:ext cx="11046000" cy="719100"/>
          </a:xfrm>
          <a:prstGeom prst="rect">
            <a:avLst/>
          </a:prstGeom>
          <a:noFill/>
          <a:ln>
            <a:noFill/>
          </a:ln>
        </p:spPr>
        <p:txBody>
          <a:bodyPr spcFirstLastPara="1" wrap="square" lIns="91425" tIns="91425" rIns="91425" bIns="91425" anchor="ctr" anchorCtr="0">
            <a:noAutofit/>
          </a:bodyPr>
          <a:lstStyle>
            <a:lvl1pPr marR="0" lvl="0" algn="l" rtl="0">
              <a:lnSpc>
                <a:spcPct val="95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599" name="Google Shape;1599;p186"/>
          <p:cNvSpPr txBox="1">
            <a:spLocks noGrp="1"/>
          </p:cNvSpPr>
          <p:nvPr>
            <p:ph type="body" idx="1"/>
          </p:nvPr>
        </p:nvSpPr>
        <p:spPr>
          <a:xfrm>
            <a:off x="571500" y="809809"/>
            <a:ext cx="11046300" cy="371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0"/>
              </a:spcBef>
              <a:spcAft>
                <a:spcPts val="0"/>
              </a:spcAft>
              <a:buClr>
                <a:srgbClr val="7F7F7F"/>
              </a:buClr>
              <a:buSzPts val="2000"/>
              <a:buFont typeface="Arial"/>
              <a:buChar char="​"/>
              <a:defRPr sz="2000" b="0" i="1"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accent2"/>
              </a:buClr>
              <a:buSzPts val="1900"/>
              <a:buFont typeface="Arial"/>
              <a:buChar char="•"/>
              <a:defRPr sz="19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7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23850" algn="l" rtl="0">
              <a:lnSpc>
                <a:spcPct val="100000"/>
              </a:lnSpc>
              <a:spcBef>
                <a:spcPts val="700"/>
              </a:spcBef>
              <a:spcAft>
                <a:spcPts val="0"/>
              </a:spcAft>
              <a:buClr>
                <a:schemeClr val="accent2"/>
              </a:buClr>
              <a:buSzPts val="1500"/>
              <a:buFont typeface="Arial"/>
              <a:buChar char="•"/>
              <a:defRPr sz="1500" b="0" i="0" u="none" strike="noStrike" cap="none">
                <a:solidFill>
                  <a:schemeClr val="accent2"/>
                </a:solidFill>
                <a:latin typeface="Arial"/>
                <a:ea typeface="Arial"/>
                <a:cs typeface="Arial"/>
                <a:sym typeface="Arial"/>
              </a:defRPr>
            </a:lvl4pPr>
            <a:lvl5pPr marL="2286000" marR="0" lvl="4" indent="-228600" algn="l" rtl="0">
              <a:lnSpc>
                <a:spcPct val="100000"/>
              </a:lnSpc>
              <a:spcBef>
                <a:spcPts val="700"/>
              </a:spcBef>
              <a:spcAft>
                <a:spcPts val="0"/>
              </a:spcAft>
              <a:buSzPts val="1800"/>
              <a:buNone/>
              <a:defRPr sz="2000" b="0" i="0" u="none" strike="noStrike" cap="none">
                <a:solidFill>
                  <a:srgbClr val="5C656A"/>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matchingName="Speaker Slide">
  <p:cSld name="Speaker Slide">
    <p:bg>
      <p:bgPr>
        <a:solidFill>
          <a:srgbClr val="178BD1"/>
        </a:solidFill>
        <a:effectLst/>
      </p:bgPr>
    </p:bg>
    <p:spTree>
      <p:nvGrpSpPr>
        <p:cNvPr id="1" name="Shape 1600"/>
        <p:cNvGrpSpPr/>
        <p:nvPr/>
      </p:nvGrpSpPr>
      <p:grpSpPr>
        <a:xfrm>
          <a:off x="0" y="0"/>
          <a:ext cx="0" cy="0"/>
          <a:chOff x="0" y="0"/>
          <a:chExt cx="0" cy="0"/>
        </a:xfrm>
      </p:grpSpPr>
      <p:pic>
        <p:nvPicPr>
          <p:cNvPr id="1601" name="Google Shape;1601;p187" descr="Picture 3"/>
          <p:cNvPicPr preferRelativeResize="0"/>
          <p:nvPr/>
        </p:nvPicPr>
        <p:blipFill rotWithShape="1">
          <a:blip r:embed="rId2">
            <a:alphaModFix/>
          </a:blip>
          <a:srcRect/>
          <a:stretch/>
        </p:blipFill>
        <p:spPr>
          <a:xfrm>
            <a:off x="0" y="892"/>
            <a:ext cx="12185652" cy="6785883"/>
          </a:xfrm>
          <a:prstGeom prst="rect">
            <a:avLst/>
          </a:prstGeom>
          <a:noFill/>
          <a:ln>
            <a:noFill/>
          </a:ln>
        </p:spPr>
      </p:pic>
      <p:sp>
        <p:nvSpPr>
          <p:cNvPr id="1602" name="Google Shape;1602;p187"/>
          <p:cNvSpPr txBox="1">
            <a:spLocks noGrp="1"/>
          </p:cNvSpPr>
          <p:nvPr>
            <p:ph type="title"/>
          </p:nvPr>
        </p:nvSpPr>
        <p:spPr>
          <a:xfrm>
            <a:off x="2989249" y="1668253"/>
            <a:ext cx="3892500" cy="12984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rgbClr val="FFFFFF"/>
              </a:buClr>
              <a:buSzPts val="1400"/>
              <a:buFont typeface="Arial"/>
              <a:buNone/>
              <a:defRPr sz="2800" b="1" i="0" u="none" strike="noStrike" cap="none">
                <a:solidFill>
                  <a:srgbClr val="FFFFFF"/>
                </a:solidFill>
                <a:latin typeface="Arial"/>
                <a:ea typeface="Arial"/>
                <a:cs typeface="Arial"/>
                <a:sym typeface="Arial"/>
              </a:defRPr>
            </a:lvl1pPr>
            <a:lvl2pPr marR="0" lvl="1"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2pPr>
            <a:lvl3pPr marR="0" lvl="2"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3pPr>
            <a:lvl4pPr marR="0" lvl="3"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4pPr>
            <a:lvl5pPr marR="0" lvl="4"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5pPr>
            <a:lvl6pPr marR="0" lvl="5"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6pPr>
            <a:lvl7pPr marR="0" lvl="6"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7pPr>
            <a:lvl8pPr marR="0" lvl="7"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8pPr>
            <a:lvl9pPr marR="0" lvl="8" algn="l" rtl="0">
              <a:lnSpc>
                <a:spcPct val="95000"/>
              </a:lnSpc>
              <a:spcBef>
                <a:spcPts val="0"/>
              </a:spcBef>
              <a:spcAft>
                <a:spcPts val="0"/>
              </a:spcAft>
              <a:buClr>
                <a:srgbClr val="3E6E84"/>
              </a:buClr>
              <a:buSzPts val="1400"/>
              <a:buFont typeface="Arial"/>
              <a:buNone/>
              <a:defRPr sz="3100" b="1" i="0" u="none" strike="noStrike" cap="none">
                <a:solidFill>
                  <a:srgbClr val="3E6E84"/>
                </a:solidFill>
                <a:latin typeface="Arial"/>
                <a:ea typeface="Arial"/>
                <a:cs typeface="Arial"/>
                <a:sym typeface="Arial"/>
              </a:defRPr>
            </a:lvl9pPr>
          </a:lstStyle>
          <a:p>
            <a:endParaRPr/>
          </a:p>
        </p:txBody>
      </p:sp>
      <p:sp>
        <p:nvSpPr>
          <p:cNvPr id="1603" name="Google Shape;1603;p187"/>
          <p:cNvSpPr txBox="1">
            <a:spLocks noGrp="1"/>
          </p:cNvSpPr>
          <p:nvPr>
            <p:ph type="body" idx="1"/>
          </p:nvPr>
        </p:nvSpPr>
        <p:spPr>
          <a:xfrm>
            <a:off x="2995349" y="3119802"/>
            <a:ext cx="3880200" cy="4767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90000"/>
              </a:lnSpc>
              <a:spcBef>
                <a:spcPts val="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914400" marR="0" lvl="1" indent="-228600" algn="ctr" rtl="0">
              <a:lnSpc>
                <a:spcPct val="90000"/>
              </a:lnSpc>
              <a:spcBef>
                <a:spcPts val="0"/>
              </a:spcBef>
              <a:spcAft>
                <a:spcPts val="0"/>
              </a:spcAft>
              <a:buClr>
                <a:srgbClr val="FFFFFF"/>
              </a:buClr>
              <a:buSzPts val="1800"/>
              <a:buFont typeface="Arial"/>
              <a:buNone/>
              <a:defRPr sz="2000" b="0" i="0" u="none" strike="noStrike" cap="none">
                <a:solidFill>
                  <a:srgbClr val="FFFFFF"/>
                </a:solidFill>
                <a:latin typeface="Arial"/>
                <a:ea typeface="Arial"/>
                <a:cs typeface="Arial"/>
                <a:sym typeface="Arial"/>
              </a:defRPr>
            </a:lvl2pPr>
            <a:lvl3pPr marL="1371600" marR="0" lvl="2" indent="-228600" algn="ctr" rtl="0">
              <a:lnSpc>
                <a:spcPct val="90000"/>
              </a:lnSpc>
              <a:spcBef>
                <a:spcPts val="0"/>
              </a:spcBef>
              <a:spcAft>
                <a:spcPts val="0"/>
              </a:spcAft>
              <a:buClr>
                <a:srgbClr val="FFFFFF"/>
              </a:buClr>
              <a:buSzPts val="1600"/>
              <a:buFont typeface="Arial"/>
              <a:buNone/>
              <a:defRPr sz="2000" b="0" i="0" u="none" strike="noStrike" cap="none">
                <a:solidFill>
                  <a:srgbClr val="FFFFFF"/>
                </a:solidFill>
                <a:latin typeface="Arial"/>
                <a:ea typeface="Arial"/>
                <a:cs typeface="Arial"/>
                <a:sym typeface="Arial"/>
              </a:defRPr>
            </a:lvl3pPr>
            <a:lvl4pPr marL="1828800" marR="0" lvl="3" indent="-228600" algn="ctr" rtl="0">
              <a:lnSpc>
                <a:spcPct val="90000"/>
              </a:lnSpc>
              <a:spcBef>
                <a:spcPts val="0"/>
              </a:spcBef>
              <a:spcAft>
                <a:spcPts val="0"/>
              </a:spcAft>
              <a:buClr>
                <a:srgbClr val="FFFFFF"/>
              </a:buClr>
              <a:buSzPts val="1800"/>
              <a:buFont typeface="Arial"/>
              <a:buNone/>
              <a:defRPr sz="2000" b="0" i="0" u="none" strike="noStrike" cap="none">
                <a:solidFill>
                  <a:srgbClr val="FFFFFF"/>
                </a:solidFill>
                <a:latin typeface="Arial"/>
                <a:ea typeface="Arial"/>
                <a:cs typeface="Arial"/>
                <a:sym typeface="Arial"/>
              </a:defRPr>
            </a:lvl4pPr>
            <a:lvl5pPr marL="2286000" marR="0" lvl="4" indent="-228600" algn="ctr" rtl="0">
              <a:lnSpc>
                <a:spcPct val="90000"/>
              </a:lnSpc>
              <a:spcBef>
                <a:spcPts val="0"/>
              </a:spcBef>
              <a:spcAft>
                <a:spcPts val="0"/>
              </a:spcAft>
              <a:buClr>
                <a:srgbClr val="FFFFFF"/>
              </a:buClr>
              <a:buSzPts val="1800"/>
              <a:buFont typeface="Arial"/>
              <a:buNone/>
              <a:defRPr sz="2000" b="0" i="0" u="none" strike="noStrike" cap="none">
                <a:solidFill>
                  <a:srgbClr val="FFFFFF"/>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sp>
        <p:nvSpPr>
          <p:cNvPr id="1604" name="Google Shape;1604;p187"/>
          <p:cNvSpPr txBox="1">
            <a:spLocks noGrp="1"/>
          </p:cNvSpPr>
          <p:nvPr>
            <p:ph type="body" idx="2"/>
          </p:nvPr>
        </p:nvSpPr>
        <p:spPr>
          <a:xfrm>
            <a:off x="3080759" y="4011167"/>
            <a:ext cx="3709500" cy="2835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2pPr>
            <a:lvl3pPr marL="1371600" marR="0" lvl="2"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3pPr>
            <a:lvl4pPr marL="1828800" marR="0" lvl="3"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4pPr>
            <a:lvl5pPr marL="2286000" marR="0" lvl="4" indent="-228600" algn="l" rtl="0">
              <a:lnSpc>
                <a:spcPct val="100000"/>
              </a:lnSpc>
              <a:spcBef>
                <a:spcPts val="1100"/>
              </a:spcBef>
              <a:spcAft>
                <a:spcPts val="0"/>
              </a:spcAft>
              <a:buClr>
                <a:srgbClr val="7F7F7F"/>
              </a:buClr>
              <a:buSzPts val="1800"/>
              <a:buFont typeface="Arial"/>
              <a:buNone/>
              <a:defRPr sz="2000" b="0" i="0" u="none" strike="noStrike" cap="none">
                <a:solidFill>
                  <a:srgbClr val="3E6E84"/>
                </a:solidFill>
                <a:latin typeface="Arial"/>
                <a:ea typeface="Arial"/>
                <a:cs typeface="Arial"/>
                <a:sym typeface="Arial"/>
              </a:defRPr>
            </a:lvl5pPr>
            <a:lvl6pPr marL="2743200" marR="0" lvl="5"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6pPr>
            <a:lvl7pPr marL="3200400" marR="0" lvl="6"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7pPr>
            <a:lvl8pPr marL="3657600" marR="0" lvl="7"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8pPr>
            <a:lvl9pPr marL="4114800" marR="0" lvl="8"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9pPr>
          </a:lstStyle>
          <a:p>
            <a:endParaRPr/>
          </a:p>
        </p:txBody>
      </p:sp>
      <p:sp>
        <p:nvSpPr>
          <p:cNvPr id="1605" name="Google Shape;1605;p187"/>
          <p:cNvSpPr txBox="1">
            <a:spLocks noGrp="1"/>
          </p:cNvSpPr>
          <p:nvPr>
            <p:ph type="sldNum" idx="12"/>
          </p:nvPr>
        </p:nvSpPr>
        <p:spPr>
          <a:xfrm>
            <a:off x="5891265" y="6172200"/>
            <a:ext cx="2844000" cy="3684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1pPr>
            <a:lvl2pPr marL="0" marR="0" lvl="1"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2pPr>
            <a:lvl3pPr marL="0" marR="0" lvl="2"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3pPr>
            <a:lvl4pPr marL="0" marR="0" lvl="3"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4pPr>
            <a:lvl5pPr marL="0" marR="0" lvl="4"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5pPr>
            <a:lvl6pPr marL="0" marR="0" lvl="5"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6pPr>
            <a:lvl7pPr marL="0" marR="0" lvl="6"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7pPr>
            <a:lvl8pPr marL="0" marR="0" lvl="7"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8pPr>
            <a:lvl9pPr marL="0" marR="0" lvl="8" indent="0" algn="r" rtl="0">
              <a:lnSpc>
                <a:spcPct val="100000"/>
              </a:lnSpc>
              <a:spcBef>
                <a:spcPts val="0"/>
              </a:spcBef>
              <a:spcAft>
                <a:spcPts val="0"/>
              </a:spcAft>
              <a:buClr>
                <a:srgbClr val="1C1C1C"/>
              </a:buClr>
              <a:buSzPts val="1200"/>
              <a:buFont typeface="Arial"/>
              <a:buNone/>
              <a:defRPr sz="1200" b="0" i="0" u="none" strike="noStrike" cap="none">
                <a:solidFill>
                  <a:srgbClr val="1C1C1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matchingName="Low Plains">
  <p:cSld name="Low Plains">
    <p:spTree>
      <p:nvGrpSpPr>
        <p:cNvPr id="1" name="Shape 359"/>
        <p:cNvGrpSpPr/>
        <p:nvPr/>
      </p:nvGrpSpPr>
      <p:grpSpPr>
        <a:xfrm>
          <a:off x="0" y="0"/>
          <a:ext cx="0" cy="0"/>
          <a:chOff x="0" y="0"/>
          <a:chExt cx="0" cy="0"/>
        </a:xfrm>
      </p:grpSpPr>
      <p:pic>
        <p:nvPicPr>
          <p:cNvPr id="360" name="Google Shape;360;p41"/>
          <p:cNvPicPr preferRelativeResize="0"/>
          <p:nvPr/>
        </p:nvPicPr>
        <p:blipFill rotWithShape="1">
          <a:blip r:embed="rId2">
            <a:alphaModFix amt="80000"/>
          </a:blip>
          <a:srcRect t="-908"/>
          <a:stretch/>
        </p:blipFill>
        <p:spPr>
          <a:xfrm>
            <a:off x="0" y="219455"/>
            <a:ext cx="12188825" cy="6638545"/>
          </a:xfrm>
          <a:prstGeom prst="rect">
            <a:avLst/>
          </a:prstGeom>
          <a:noFill/>
          <a:ln>
            <a:noFill/>
          </a:ln>
        </p:spPr>
      </p:pic>
      <p:sp>
        <p:nvSpPr>
          <p:cNvPr id="361" name="Google Shape;361;p41"/>
          <p:cNvSpPr txBox="1">
            <a:spLocks noGrp="1"/>
          </p:cNvSpPr>
          <p:nvPr>
            <p:ph type="body" idx="1"/>
          </p:nvPr>
        </p:nvSpPr>
        <p:spPr>
          <a:xfrm>
            <a:off x="571500" y="1764284"/>
            <a:ext cx="11046000" cy="2289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lt2"/>
                </a:solidFill>
              </a:defRPr>
            </a:lvl2pPr>
            <a:lvl3pPr marL="1371600" lvl="2" indent="-228600" algn="l" rtl="0">
              <a:lnSpc>
                <a:spcPct val="100000"/>
              </a:lnSpc>
              <a:spcBef>
                <a:spcPts val="600"/>
              </a:spcBef>
              <a:spcAft>
                <a:spcPts val="0"/>
              </a:spcAft>
              <a:buSzPts val="1600"/>
              <a:buNone/>
              <a:defRPr>
                <a:solidFill>
                  <a:schemeClr val="lt2"/>
                </a:solidFill>
              </a:defRPr>
            </a:lvl3pPr>
            <a:lvl4pPr marL="1828800" lvl="3" indent="-228600" algn="l" rtl="0">
              <a:lnSpc>
                <a:spcPct val="100000"/>
              </a:lnSpc>
              <a:spcBef>
                <a:spcPts val="600"/>
              </a:spcBef>
              <a:spcAft>
                <a:spcPts val="0"/>
              </a:spcAft>
              <a:buSzPts val="1400"/>
              <a:buNone/>
              <a:defRPr>
                <a:solidFill>
                  <a:schemeClr val="lt2"/>
                </a:solidFill>
              </a:defRPr>
            </a:lvl4pPr>
            <a:lvl5pPr marL="2286000" lvl="4" indent="-228600" algn="l" rtl="0">
              <a:lnSpc>
                <a:spcPct val="100000"/>
              </a:lnSpc>
              <a:spcBef>
                <a:spcPts val="600"/>
              </a:spcBef>
              <a:spcAft>
                <a:spcPts val="0"/>
              </a:spcAft>
              <a:buSzPts val="1900"/>
              <a:buNone/>
              <a:defRPr>
                <a:solidFill>
                  <a:schemeClr val="lt2"/>
                </a:solidFill>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362" name="Google Shape;362;p41"/>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2200"/>
              <a:buNone/>
              <a:defRPr sz="2200" b="0" i="0">
                <a:solidFill>
                  <a:schemeClr val="lt2"/>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363" name="Google Shape;363;p41"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
        <p:nvSpPr>
          <p:cNvPr id="364" name="Google Shape;364;p41"/>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sz="1100">
                <a:solidFill>
                  <a:schemeClr val="lt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5" name="Google Shape;365;p41"/>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extLst>
      <p:ext uri="{BB962C8B-B14F-4D97-AF65-F5344CB8AC3E}">
        <p14:creationId xmlns:p14="http://schemas.microsoft.com/office/powerpoint/2010/main" val="16695913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O - Quote or Big Idea">
  <p:cSld name="Q - Quote or Big Idea">
    <p:bg>
      <p:bgPr>
        <a:solidFill>
          <a:schemeClr val="lt1"/>
        </a:solidFill>
        <a:effectLst/>
      </p:bgPr>
    </p:bg>
    <p:spTree>
      <p:nvGrpSpPr>
        <p:cNvPr id="1" name="Shape 138"/>
        <p:cNvGrpSpPr/>
        <p:nvPr/>
      </p:nvGrpSpPr>
      <p:grpSpPr>
        <a:xfrm>
          <a:off x="0" y="0"/>
          <a:ext cx="0" cy="0"/>
          <a:chOff x="0" y="0"/>
          <a:chExt cx="0" cy="0"/>
        </a:xfrm>
      </p:grpSpPr>
      <p:pic>
        <p:nvPicPr>
          <p:cNvPr id="139" name="Google Shape;139;p20"/>
          <p:cNvPicPr preferRelativeResize="0"/>
          <p:nvPr/>
        </p:nvPicPr>
        <p:blipFill rotWithShape="1">
          <a:blip r:embed="rId2">
            <a:alphaModFix/>
          </a:blip>
          <a:srcRect/>
          <a:stretch/>
        </p:blipFill>
        <p:spPr>
          <a:xfrm>
            <a:off x="4" y="895"/>
            <a:ext cx="12185635" cy="6854419"/>
          </a:xfrm>
          <a:prstGeom prst="rect">
            <a:avLst/>
          </a:prstGeom>
          <a:noFill/>
          <a:ln>
            <a:noFill/>
          </a:ln>
        </p:spPr>
      </p:pic>
      <p:pic>
        <p:nvPicPr>
          <p:cNvPr id="140" name="Google Shape;140;p20"/>
          <p:cNvPicPr preferRelativeResize="0"/>
          <p:nvPr/>
        </p:nvPicPr>
        <p:blipFill rotWithShape="1">
          <a:blip r:embed="rId3">
            <a:alphaModFix amt="55000"/>
          </a:blip>
          <a:srcRect l="31511" r="42322" b="57149"/>
          <a:stretch/>
        </p:blipFill>
        <p:spPr>
          <a:xfrm rot="10800000">
            <a:off x="0" y="0"/>
            <a:ext cx="6717793" cy="1334998"/>
          </a:xfrm>
          <a:prstGeom prst="rect">
            <a:avLst/>
          </a:prstGeom>
          <a:noFill/>
          <a:ln>
            <a:noFill/>
          </a:ln>
        </p:spPr>
      </p:pic>
      <p:sp>
        <p:nvSpPr>
          <p:cNvPr id="141" name="Google Shape;141;p20"/>
          <p:cNvSpPr txBox="1">
            <a:spLocks noGrp="1"/>
          </p:cNvSpPr>
          <p:nvPr>
            <p:ph type="ctrTitle"/>
          </p:nvPr>
        </p:nvSpPr>
        <p:spPr>
          <a:xfrm>
            <a:off x="837273" y="1851499"/>
            <a:ext cx="7573500" cy="11157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SzPts val="2800"/>
              <a:buNone/>
              <a:defRPr sz="2800" b="1" i="0" u="none" strike="noStrike" cap="none"/>
            </a:lvl1pPr>
            <a:lvl2pPr marL="0" marR="0" lvl="1" indent="0" algn="l" rtl="0">
              <a:spcBef>
                <a:spcPts val="0"/>
              </a:spcBef>
              <a:spcAft>
                <a:spcPts val="0"/>
              </a:spcAft>
              <a:buClr>
                <a:schemeClr val="dk1"/>
              </a:buClr>
              <a:buSzPts val="900"/>
              <a:buFont typeface="Arial"/>
              <a:buNone/>
              <a:defRPr sz="2700" b="0" i="0" u="none" strike="noStrike" cap="none">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900"/>
              <a:buFont typeface="Arial"/>
              <a:buNone/>
              <a:defRPr sz="2700" b="0" i="0" u="none" strike="noStrike" cap="none">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900"/>
              <a:buFont typeface="Arial"/>
              <a:buNone/>
              <a:defRPr sz="2700" b="0" i="0" u="none" strike="noStrike" cap="none">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900"/>
              <a:buFont typeface="Arial"/>
              <a:buNone/>
              <a:defRPr sz="27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Clr>
                <a:schemeClr val="dk1"/>
              </a:buClr>
              <a:buSzPts val="900"/>
              <a:buFont typeface="Arial"/>
              <a:buNone/>
              <a:defRPr sz="27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Clr>
                <a:schemeClr val="dk1"/>
              </a:buClr>
              <a:buSzPts val="900"/>
              <a:buFont typeface="Arial"/>
              <a:buNone/>
              <a:defRPr sz="27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Clr>
                <a:schemeClr val="dk1"/>
              </a:buClr>
              <a:buSzPts val="900"/>
              <a:buFont typeface="Arial"/>
              <a:buNone/>
              <a:defRPr sz="27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Clr>
                <a:schemeClr val="dk1"/>
              </a:buClr>
              <a:buSzPts val="900"/>
              <a:buFont typeface="Arial"/>
              <a:buNone/>
              <a:defRPr sz="2700" b="0" i="0" u="none" strike="noStrike" cap="none">
                <a:solidFill>
                  <a:schemeClr val="dk1"/>
                </a:solidFill>
                <a:latin typeface="Arial"/>
                <a:ea typeface="Arial"/>
                <a:cs typeface="Arial"/>
                <a:sym typeface="Arial"/>
              </a:defRPr>
            </a:lvl9pPr>
          </a:lstStyle>
          <a:p>
            <a:endParaRPr/>
          </a:p>
        </p:txBody>
      </p:sp>
      <p:sp>
        <p:nvSpPr>
          <p:cNvPr id="142" name="Google Shape;142;p20"/>
          <p:cNvSpPr txBox="1">
            <a:spLocks noGrp="1"/>
          </p:cNvSpPr>
          <p:nvPr>
            <p:ph type="body" idx="1"/>
          </p:nvPr>
        </p:nvSpPr>
        <p:spPr>
          <a:xfrm>
            <a:off x="857732" y="2719802"/>
            <a:ext cx="75735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SzPts val="2000"/>
              <a:buFont typeface="Arial"/>
              <a:buNone/>
              <a:defRPr b="0" i="0" u="none" strike="noStrike" cap="none">
                <a:latin typeface="Arial"/>
                <a:ea typeface="Arial"/>
                <a:cs typeface="Arial"/>
                <a:sym typeface="Arial"/>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11150" algn="l" rtl="0">
              <a:lnSpc>
                <a:spcPct val="100000"/>
              </a:lnSpc>
              <a:spcBef>
                <a:spcPts val="7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3pPr>
            <a:lvl4pPr marL="1828800" marR="0" lvl="3" indent="-298450" algn="l" rtl="0">
              <a:lnSpc>
                <a:spcPct val="100000"/>
              </a:lnSpc>
              <a:spcBef>
                <a:spcPts val="700"/>
              </a:spcBef>
              <a:spcAft>
                <a:spcPts val="0"/>
              </a:spcAft>
              <a:buClr>
                <a:schemeClr val="dk1"/>
              </a:buClr>
              <a:buSzPts val="1100"/>
              <a:buFont typeface="Arial"/>
              <a:buChar char="•"/>
              <a:defRPr sz="1100" b="1" i="0" u="none" strike="noStrike" cap="none">
                <a:solidFill>
                  <a:schemeClr val="dk1"/>
                </a:solidFill>
                <a:latin typeface="Arial"/>
                <a:ea typeface="Arial"/>
                <a:cs typeface="Arial"/>
                <a:sym typeface="Arial"/>
              </a:defRPr>
            </a:lvl4pPr>
            <a:lvl5pPr marL="2286000" marR="0" lvl="4" indent="-228600" algn="l" rtl="0">
              <a:lnSpc>
                <a:spcPct val="100000"/>
              </a:lnSpc>
              <a:spcBef>
                <a:spcPts val="700"/>
              </a:spcBef>
              <a:spcAft>
                <a:spcPts val="0"/>
              </a:spcAft>
              <a:buClr>
                <a:schemeClr val="dk1"/>
              </a:buClr>
              <a:buSzPts val="1100"/>
              <a:buFont typeface="Arial"/>
              <a:buNone/>
              <a:defRPr sz="1700" b="0" i="0" u="none" strike="noStrike" cap="none">
                <a:solidFill>
                  <a:schemeClr val="dk1"/>
                </a:solidFill>
                <a:latin typeface="Arial"/>
                <a:ea typeface="Arial"/>
                <a:cs typeface="Arial"/>
                <a:sym typeface="Arial"/>
              </a:defRPr>
            </a:lvl5pPr>
            <a:lvl6pPr marL="2743200" marR="0" lvl="5" indent="-336550" algn="l" rtl="0">
              <a:lnSpc>
                <a:spcPct val="100000"/>
              </a:lnSpc>
              <a:spcBef>
                <a:spcPts val="7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6pPr>
            <a:lvl7pPr marL="3200400" marR="0" lvl="6"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7pPr>
            <a:lvl8pPr marL="3657600" marR="0" lvl="7"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8pPr>
            <a:lvl9pPr marL="4114800" marR="0" lvl="8" indent="-336550" algn="l" rtl="0">
              <a:lnSpc>
                <a:spcPct val="100000"/>
              </a:lnSpc>
              <a:spcBef>
                <a:spcPts val="4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9pPr>
          </a:lstStyle>
          <a:p>
            <a:endParaRPr/>
          </a:p>
        </p:txBody>
      </p:sp>
      <p:pic>
        <p:nvPicPr>
          <p:cNvPr id="143" name="Google Shape;143;p20" descr="pasted-image.pdf"/>
          <p:cNvPicPr preferRelativeResize="0"/>
          <p:nvPr/>
        </p:nvPicPr>
        <p:blipFill rotWithShape="1">
          <a:blip r:embed="rId4">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 - Basic">
  <p:cSld name="D - Basic_1">
    <p:bg>
      <p:bgPr>
        <a:solidFill>
          <a:schemeClr val="lt1"/>
        </a:solidFill>
        <a:effectLst/>
      </p:bgPr>
    </p:bg>
    <p:spTree>
      <p:nvGrpSpPr>
        <p:cNvPr id="1" name="Shape 32"/>
        <p:cNvGrpSpPr/>
        <p:nvPr/>
      </p:nvGrpSpPr>
      <p:grpSpPr>
        <a:xfrm>
          <a:off x="0" y="0"/>
          <a:ext cx="0" cy="0"/>
          <a:chOff x="0" y="0"/>
          <a:chExt cx="0" cy="0"/>
        </a:xfrm>
      </p:grpSpPr>
      <p:sp>
        <p:nvSpPr>
          <p:cNvPr id="33" name="Google Shape;33;p3"/>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34" name="Google Shape;34;p3"/>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35" name="Google Shape;35;p3"/>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V - Thank You">
  <p:cSld name="V - Thank You">
    <p:bg>
      <p:bgPr>
        <a:solidFill>
          <a:schemeClr val="lt1"/>
        </a:solidFill>
        <a:effectLst/>
      </p:bgPr>
    </p:bg>
    <p:spTree>
      <p:nvGrpSpPr>
        <p:cNvPr id="1" name="Shape 144"/>
        <p:cNvGrpSpPr/>
        <p:nvPr/>
      </p:nvGrpSpPr>
      <p:grpSpPr>
        <a:xfrm>
          <a:off x="0" y="0"/>
          <a:ext cx="0" cy="0"/>
          <a:chOff x="0" y="0"/>
          <a:chExt cx="0" cy="0"/>
        </a:xfrm>
      </p:grpSpPr>
      <p:pic>
        <p:nvPicPr>
          <p:cNvPr id="145" name="Google Shape;145;p21"/>
          <p:cNvPicPr preferRelativeResize="0"/>
          <p:nvPr/>
        </p:nvPicPr>
        <p:blipFill rotWithShape="1">
          <a:blip r:embed="rId2">
            <a:alphaModFix/>
          </a:blip>
          <a:srcRect/>
          <a:stretch/>
        </p:blipFill>
        <p:spPr>
          <a:xfrm>
            <a:off x="-50050" y="-31425"/>
            <a:ext cx="12266306" cy="6899804"/>
          </a:xfrm>
          <a:prstGeom prst="rect">
            <a:avLst/>
          </a:prstGeom>
          <a:noFill/>
          <a:ln>
            <a:noFill/>
          </a:ln>
        </p:spPr>
      </p:pic>
      <p:pic>
        <p:nvPicPr>
          <p:cNvPr id="146" name="Google Shape;146;p21"/>
          <p:cNvPicPr preferRelativeResize="0"/>
          <p:nvPr/>
        </p:nvPicPr>
        <p:blipFill rotWithShape="1">
          <a:blip r:embed="rId3">
            <a:alphaModFix/>
          </a:blip>
          <a:srcRect/>
          <a:stretch/>
        </p:blipFill>
        <p:spPr>
          <a:xfrm>
            <a:off x="3576336" y="988291"/>
            <a:ext cx="5034840" cy="114963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A1 - Title Slide A">
  <p:cSld name="A - Title Slide A">
    <p:bg>
      <p:bgPr>
        <a:solidFill>
          <a:schemeClr val="lt1"/>
        </a:solidFill>
        <a:effectLst/>
      </p:bgPr>
    </p:bg>
    <p:spTree>
      <p:nvGrpSpPr>
        <p:cNvPr id="1" name="Shape 147"/>
        <p:cNvGrpSpPr/>
        <p:nvPr/>
      </p:nvGrpSpPr>
      <p:grpSpPr>
        <a:xfrm>
          <a:off x="0" y="0"/>
          <a:ext cx="0" cy="0"/>
          <a:chOff x="0" y="0"/>
          <a:chExt cx="0" cy="0"/>
        </a:xfrm>
      </p:grpSpPr>
      <p:pic>
        <p:nvPicPr>
          <p:cNvPr id="148" name="Google Shape;148;p22"/>
          <p:cNvPicPr preferRelativeResize="0"/>
          <p:nvPr/>
        </p:nvPicPr>
        <p:blipFill rotWithShape="1">
          <a:blip r:embed="rId2">
            <a:alphaModFix/>
          </a:blip>
          <a:srcRect/>
          <a:stretch/>
        </p:blipFill>
        <p:spPr>
          <a:xfrm>
            <a:off x="0" y="0"/>
            <a:ext cx="12185651" cy="6854429"/>
          </a:xfrm>
          <a:prstGeom prst="rect">
            <a:avLst/>
          </a:prstGeom>
          <a:noFill/>
          <a:ln>
            <a:noFill/>
          </a:ln>
        </p:spPr>
      </p:pic>
      <p:pic>
        <p:nvPicPr>
          <p:cNvPr id="149" name="Google Shape;149;p22" descr="pasted-image.pdf"/>
          <p:cNvPicPr preferRelativeResize="0"/>
          <p:nvPr/>
        </p:nvPicPr>
        <p:blipFill rotWithShape="1">
          <a:blip r:embed="rId3">
            <a:alphaModFix/>
          </a:blip>
          <a:srcRect/>
          <a:stretch/>
        </p:blipFill>
        <p:spPr>
          <a:xfrm>
            <a:off x="501090" y="445289"/>
            <a:ext cx="1048550" cy="734118"/>
          </a:xfrm>
          <a:prstGeom prst="rect">
            <a:avLst/>
          </a:prstGeom>
          <a:noFill/>
          <a:ln>
            <a:noFill/>
          </a:ln>
        </p:spPr>
      </p:pic>
      <p:sp>
        <p:nvSpPr>
          <p:cNvPr id="150" name="Google Shape;150;p22"/>
          <p:cNvSpPr txBox="1">
            <a:spLocks noGrp="1"/>
          </p:cNvSpPr>
          <p:nvPr>
            <p:ph type="ctrTitle"/>
          </p:nvPr>
        </p:nvSpPr>
        <p:spPr>
          <a:xfrm>
            <a:off x="471729" y="1197575"/>
            <a:ext cx="9081900" cy="12984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SzPts val="2800"/>
              <a:buNone/>
              <a:defRPr sz="2800" b="1" i="0" u="none" strike="noStrike" cap="none"/>
            </a:lvl1pPr>
            <a:lvl2pPr marL="0" marR="0" lvl="1"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9pPr>
          </a:lstStyle>
          <a:p>
            <a:endParaRPr/>
          </a:p>
        </p:txBody>
      </p:sp>
      <p:sp>
        <p:nvSpPr>
          <p:cNvPr id="151" name="Google Shape;151;p22"/>
          <p:cNvSpPr txBox="1">
            <a:spLocks noGrp="1"/>
          </p:cNvSpPr>
          <p:nvPr>
            <p:ph type="subTitle" idx="1"/>
          </p:nvPr>
        </p:nvSpPr>
        <p:spPr>
          <a:xfrm>
            <a:off x="471720" y="2313264"/>
            <a:ext cx="7695900" cy="476700"/>
          </a:xfrm>
          <a:prstGeom prst="rect">
            <a:avLst/>
          </a:prstGeom>
          <a:noFill/>
          <a:ln>
            <a:noFill/>
          </a:ln>
        </p:spPr>
        <p:txBody>
          <a:bodyPr spcFirstLastPara="1" wrap="square" lIns="91425" tIns="91425" rIns="91425" bIns="91425" anchor="t" anchorCtr="0">
            <a:noAutofit/>
          </a:bodyPr>
          <a:lstStyle>
            <a:lvl1pPr marL="12700" marR="0" lvl="0" indent="-12700" algn="l" rtl="0">
              <a:lnSpc>
                <a:spcPct val="95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1pPr>
            <a:lvl2pPr marL="457200" marR="0" lvl="1" indent="0" algn="ctr" rtl="0">
              <a:lnSpc>
                <a:spcPct val="100000"/>
              </a:lnSpc>
              <a:spcBef>
                <a:spcPts val="30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2pPr>
            <a:lvl3pPr marL="914400" marR="0" lvl="2" indent="0"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371600" marR="0" lvl="3" indent="0" algn="ctr" rtl="0">
              <a:lnSpc>
                <a:spcPct val="100000"/>
              </a:lnSpc>
              <a:spcBef>
                <a:spcPts val="7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4pPr>
            <a:lvl5pPr marL="1828800" marR="0" lvl="4" indent="0" algn="ctr" rtl="0">
              <a:lnSpc>
                <a:spcPct val="100000"/>
              </a:lnSpc>
              <a:spcBef>
                <a:spcPts val="7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ctr" rtl="0">
              <a:lnSpc>
                <a:spcPct val="100000"/>
              </a:lnSpc>
              <a:spcBef>
                <a:spcPts val="7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52" name="Google Shape;152;p22"/>
          <p:cNvSpPr txBox="1">
            <a:spLocks noGrp="1"/>
          </p:cNvSpPr>
          <p:nvPr>
            <p:ph type="body" idx="2"/>
          </p:nvPr>
        </p:nvSpPr>
        <p:spPr>
          <a:xfrm>
            <a:off x="471720" y="3212047"/>
            <a:ext cx="7695900" cy="285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500" b="0" i="0" u="none" strike="noStrike" cap="none">
                <a:solidFill>
                  <a:schemeClr val="dk1"/>
                </a:solidFill>
                <a:latin typeface="Arial"/>
                <a:ea typeface="Arial"/>
                <a:cs typeface="Arial"/>
                <a:sym typeface="Arial"/>
              </a:defRPr>
            </a:lvl2pPr>
            <a:lvl3pPr marL="1371600" marR="0" lvl="2" indent="-228600" algn="l" rtl="0">
              <a:lnSpc>
                <a:spcPct val="95000"/>
              </a:lnSpc>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85750" algn="l" rtl="0">
              <a:lnSpc>
                <a:spcPct val="100000"/>
              </a:lnSpc>
              <a:spcBef>
                <a:spcPts val="0"/>
              </a:spcBef>
              <a:spcAft>
                <a:spcPts val="0"/>
              </a:spcAft>
              <a:buClr>
                <a:schemeClr val="dk1"/>
              </a:buClr>
              <a:buSzPts val="900"/>
              <a:buFont typeface="Arial"/>
              <a:buChar char="•"/>
              <a:defRPr sz="900" b="1"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500"/>
              <a:buFont typeface="Arial"/>
              <a:buNone/>
              <a:defRPr sz="9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153" name="Google Shape;153;p22"/>
          <p:cNvGrpSpPr/>
          <p:nvPr/>
        </p:nvGrpSpPr>
        <p:grpSpPr>
          <a:xfrm>
            <a:off x="729628" y="5068954"/>
            <a:ext cx="2172295" cy="2213790"/>
            <a:chOff x="1028459" y="5082988"/>
            <a:chExt cx="1928871" cy="1965542"/>
          </a:xfrm>
        </p:grpSpPr>
        <p:pic>
          <p:nvPicPr>
            <p:cNvPr id="154" name="Google Shape;154;p22"/>
            <p:cNvPicPr preferRelativeResize="0"/>
            <p:nvPr/>
          </p:nvPicPr>
          <p:blipFill rotWithShape="1">
            <a:blip r:embed="rId4">
              <a:alphaModFix amt="54000"/>
            </a:blip>
            <a:srcRect/>
            <a:stretch/>
          </p:blipFill>
          <p:spPr>
            <a:xfrm>
              <a:off x="1028459" y="6051358"/>
              <a:ext cx="1573172" cy="997172"/>
            </a:xfrm>
            <a:prstGeom prst="rect">
              <a:avLst/>
            </a:prstGeom>
            <a:noFill/>
            <a:ln>
              <a:noFill/>
            </a:ln>
          </p:spPr>
        </p:pic>
        <p:pic>
          <p:nvPicPr>
            <p:cNvPr id="155" name="Google Shape;155;p22"/>
            <p:cNvPicPr preferRelativeResize="0"/>
            <p:nvPr/>
          </p:nvPicPr>
          <p:blipFill rotWithShape="1">
            <a:blip r:embed="rId4">
              <a:alphaModFix amt="54000"/>
            </a:blip>
            <a:srcRect/>
            <a:stretch/>
          </p:blipFill>
          <p:spPr>
            <a:xfrm>
              <a:off x="1623932" y="6354848"/>
              <a:ext cx="1333398" cy="433716"/>
            </a:xfrm>
            <a:prstGeom prst="rect">
              <a:avLst/>
            </a:prstGeom>
            <a:noFill/>
            <a:ln>
              <a:noFill/>
            </a:ln>
          </p:spPr>
        </p:pic>
        <p:pic>
          <p:nvPicPr>
            <p:cNvPr id="156" name="Google Shape;156;p22"/>
            <p:cNvPicPr preferRelativeResize="0"/>
            <p:nvPr/>
          </p:nvPicPr>
          <p:blipFill rotWithShape="1">
            <a:blip r:embed="rId5">
              <a:alphaModFix/>
            </a:blip>
            <a:srcRect/>
            <a:stretch/>
          </p:blipFill>
          <p:spPr>
            <a:xfrm>
              <a:off x="1685783" y="5082988"/>
              <a:ext cx="919439" cy="1532392"/>
            </a:xfrm>
            <a:prstGeom prst="rect">
              <a:avLst/>
            </a:prstGeom>
            <a:noFill/>
            <a:ln>
              <a:noFill/>
            </a:ln>
          </p:spPr>
        </p:pic>
      </p:grpSp>
      <p:pic>
        <p:nvPicPr>
          <p:cNvPr id="157" name="Google Shape;157;p22"/>
          <p:cNvPicPr preferRelativeResize="0"/>
          <p:nvPr/>
        </p:nvPicPr>
        <p:blipFill rotWithShape="1">
          <a:blip r:embed="rId4">
            <a:alphaModFix amt="54000"/>
          </a:blip>
          <a:srcRect/>
          <a:stretch/>
        </p:blipFill>
        <p:spPr>
          <a:xfrm>
            <a:off x="2290014" y="6169536"/>
            <a:ext cx="1501848" cy="488510"/>
          </a:xfrm>
          <a:prstGeom prst="rect">
            <a:avLst/>
          </a:prstGeom>
          <a:noFill/>
          <a:ln>
            <a:noFill/>
          </a:ln>
        </p:spPr>
      </p:pic>
      <p:pic>
        <p:nvPicPr>
          <p:cNvPr id="158" name="Google Shape;158;p22"/>
          <p:cNvPicPr preferRelativeResize="0"/>
          <p:nvPr/>
        </p:nvPicPr>
        <p:blipFill rotWithShape="1">
          <a:blip r:embed="rId6">
            <a:alphaModFix/>
          </a:blip>
          <a:srcRect/>
          <a:stretch/>
        </p:blipFill>
        <p:spPr>
          <a:xfrm>
            <a:off x="2683401" y="5568395"/>
            <a:ext cx="683885" cy="921756"/>
          </a:xfrm>
          <a:prstGeom prst="rect">
            <a:avLst/>
          </a:prstGeom>
          <a:noFill/>
          <a:ln>
            <a:noFill/>
          </a:ln>
        </p:spPr>
      </p:pic>
      <p:pic>
        <p:nvPicPr>
          <p:cNvPr id="159" name="Google Shape;159;p22"/>
          <p:cNvPicPr preferRelativeResize="0"/>
          <p:nvPr/>
        </p:nvPicPr>
        <p:blipFill rotWithShape="1">
          <a:blip r:embed="rId4">
            <a:alphaModFix amt="22000"/>
          </a:blip>
          <a:srcRect/>
          <a:stretch/>
        </p:blipFill>
        <p:spPr>
          <a:xfrm>
            <a:off x="-120557" y="5752086"/>
            <a:ext cx="1501848" cy="488510"/>
          </a:xfrm>
          <a:prstGeom prst="rect">
            <a:avLst/>
          </a:prstGeom>
          <a:noFill/>
          <a:ln>
            <a:noFill/>
          </a:ln>
          <a:effectLst>
            <a:outerShdw blurRad="50800" dist="50800" dir="5400000" algn="ctr" rotWithShape="0">
              <a:srgbClr val="000000">
                <a:alpha val="9800"/>
              </a:srgbClr>
            </a:outerShdw>
          </a:effectLst>
        </p:spPr>
      </p:pic>
      <p:pic>
        <p:nvPicPr>
          <p:cNvPr id="160" name="Google Shape;160;p22" descr="Cloud-the-Goat---Grazing.png"/>
          <p:cNvPicPr preferRelativeResize="0"/>
          <p:nvPr/>
        </p:nvPicPr>
        <p:blipFill rotWithShape="1">
          <a:blip r:embed="rId7">
            <a:alphaModFix/>
          </a:blip>
          <a:srcRect/>
          <a:stretch/>
        </p:blipFill>
        <p:spPr>
          <a:xfrm flipH="1">
            <a:off x="491912" y="5701216"/>
            <a:ext cx="460432" cy="372067"/>
          </a:xfrm>
          <a:prstGeom prst="rect">
            <a:avLst/>
          </a:prstGeom>
          <a:noFill/>
          <a:ln>
            <a:noFill/>
          </a:ln>
        </p:spPr>
      </p:pic>
      <p:sp>
        <p:nvSpPr>
          <p:cNvPr id="161" name="Google Shape;161;p22"/>
          <p:cNvSpPr txBox="1">
            <a:spLocks noGrp="1"/>
          </p:cNvSpPr>
          <p:nvPr>
            <p:ph type="body" idx="3"/>
          </p:nvPr>
        </p:nvSpPr>
        <p:spPr>
          <a:xfrm>
            <a:off x="471720" y="2947157"/>
            <a:ext cx="7695900" cy="24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5000"/>
              </a:lnSpc>
              <a:spcBef>
                <a:spcPts val="0"/>
              </a:spcBef>
              <a:spcAft>
                <a:spcPts val="0"/>
              </a:spcAft>
              <a:buClr>
                <a:schemeClr val="dk1"/>
              </a:buClr>
              <a:buSzPts val="1500"/>
              <a:buNone/>
              <a:defRPr sz="1500" b="1" i="0" u="none" strike="noStrike" cap="none">
                <a:solidFill>
                  <a:schemeClr val="dk1"/>
                </a:solidFill>
              </a:defRPr>
            </a:lvl1pPr>
            <a:lvl2pPr marL="914400" marR="0" lvl="1" indent="-349250" algn="l" rtl="0">
              <a:lnSpc>
                <a:spcPct val="100000"/>
              </a:lnSpc>
              <a:spcBef>
                <a:spcPts val="300"/>
              </a:spcBef>
              <a:spcAft>
                <a:spcPts val="0"/>
              </a:spcAft>
              <a:buClr>
                <a:schemeClr val="dk1"/>
              </a:buClr>
              <a:buSzPts val="1900"/>
              <a:buChar char="•"/>
              <a:defRPr sz="1900" b="1" i="0" u="none" strike="noStrike" cap="none">
                <a:solidFill>
                  <a:schemeClr val="dk1"/>
                </a:solidFill>
              </a:defRPr>
            </a:lvl2pPr>
            <a:lvl3pPr marL="1371600" marR="0" lvl="2" indent="-330200" algn="l" rtl="0">
              <a:lnSpc>
                <a:spcPct val="100000"/>
              </a:lnSpc>
              <a:spcBef>
                <a:spcPts val="700"/>
              </a:spcBef>
              <a:spcAft>
                <a:spcPts val="0"/>
              </a:spcAft>
              <a:buClr>
                <a:schemeClr val="dk1"/>
              </a:buClr>
              <a:buSzPts val="1600"/>
              <a:buChar char="•"/>
              <a:defRPr sz="1600" b="1" i="0" u="none" strike="noStrike" cap="none">
                <a:solidFill>
                  <a:schemeClr val="dk1"/>
                </a:solidFill>
              </a:defRPr>
            </a:lvl3pPr>
            <a:lvl4pPr marL="1828800" marR="0" lvl="3" indent="-323850" algn="l" rtl="0">
              <a:lnSpc>
                <a:spcPct val="100000"/>
              </a:lnSpc>
              <a:spcBef>
                <a:spcPts val="700"/>
              </a:spcBef>
              <a:spcAft>
                <a:spcPts val="0"/>
              </a:spcAft>
              <a:buClr>
                <a:schemeClr val="dk1"/>
              </a:buClr>
              <a:buSzPts val="1500"/>
              <a:buChar char="•"/>
              <a:defRPr sz="1500" b="1" i="0" u="none" strike="noStrike" cap="none">
                <a:solidFill>
                  <a:schemeClr val="dk1"/>
                </a:solidFill>
                <a:latin typeface="Arial"/>
                <a:ea typeface="Arial"/>
                <a:cs typeface="Arial"/>
                <a:sym typeface="Arial"/>
              </a:defRPr>
            </a:lvl4pPr>
            <a:lvl5pPr marL="2286000" marR="0" lvl="4" indent="-228600" algn="l" rtl="0">
              <a:lnSpc>
                <a:spcPct val="100000"/>
              </a:lnSpc>
              <a:spcBef>
                <a:spcPts val="700"/>
              </a:spcBef>
              <a:spcAft>
                <a:spcPts val="0"/>
              </a:spcAft>
              <a:buClr>
                <a:schemeClr val="dk1"/>
              </a:buClr>
              <a:buSzPts val="1500"/>
              <a:buNone/>
              <a:defRPr sz="2000" b="1" i="0" u="none" strike="noStrike" cap="none">
                <a:solidFill>
                  <a:schemeClr val="dk1"/>
                </a:solidFill>
              </a:defRPr>
            </a:lvl5pPr>
            <a:lvl6pPr marL="2743200" marR="0" lvl="5" indent="-355600" algn="l" rtl="0">
              <a:lnSpc>
                <a:spcPct val="100000"/>
              </a:lnSpc>
              <a:spcBef>
                <a:spcPts val="700"/>
              </a:spcBef>
              <a:spcAft>
                <a:spcPts val="0"/>
              </a:spcAft>
              <a:buClr>
                <a:schemeClr val="dk1"/>
              </a:buClr>
              <a:buSzPts val="2000"/>
              <a:buChar char="•"/>
              <a:defRPr sz="2000" b="1" i="0" u="none" strike="noStrike" cap="none">
                <a:solidFill>
                  <a:schemeClr val="dk1"/>
                </a:solidFill>
              </a:defRPr>
            </a:lvl6pPr>
            <a:lvl7pPr marL="3200400" marR="0" lvl="6" indent="-355600" algn="l" rtl="0">
              <a:lnSpc>
                <a:spcPct val="100000"/>
              </a:lnSpc>
              <a:spcBef>
                <a:spcPts val="400"/>
              </a:spcBef>
              <a:spcAft>
                <a:spcPts val="0"/>
              </a:spcAft>
              <a:buClr>
                <a:schemeClr val="dk1"/>
              </a:buClr>
              <a:buSzPts val="2000"/>
              <a:buChar char="•"/>
              <a:defRPr sz="2000" b="1" i="0" u="none" strike="noStrike" cap="none">
                <a:solidFill>
                  <a:schemeClr val="dk1"/>
                </a:solidFill>
              </a:defRPr>
            </a:lvl7pPr>
            <a:lvl8pPr marL="3657600" marR="0" lvl="7" indent="-355600" algn="l" rtl="0">
              <a:lnSpc>
                <a:spcPct val="100000"/>
              </a:lnSpc>
              <a:spcBef>
                <a:spcPts val="400"/>
              </a:spcBef>
              <a:spcAft>
                <a:spcPts val="0"/>
              </a:spcAft>
              <a:buClr>
                <a:schemeClr val="dk1"/>
              </a:buClr>
              <a:buSzPts val="2000"/>
              <a:buChar char="•"/>
              <a:defRPr sz="2000" b="1" i="0" u="none" strike="noStrike" cap="none">
                <a:solidFill>
                  <a:schemeClr val="dk1"/>
                </a:solidFill>
              </a:defRPr>
            </a:lvl8pPr>
            <a:lvl9pPr marL="4114800" marR="0" lvl="8" indent="-355600" algn="l" rtl="0">
              <a:lnSpc>
                <a:spcPct val="100000"/>
              </a:lnSpc>
              <a:spcBef>
                <a:spcPts val="400"/>
              </a:spcBef>
              <a:spcAft>
                <a:spcPts val="0"/>
              </a:spcAft>
              <a:buClr>
                <a:schemeClr val="dk1"/>
              </a:buClr>
              <a:buSzPts val="2000"/>
              <a:buChar char="•"/>
              <a:defRPr sz="2000" b="1" i="0" u="none" strike="noStrike" cap="none">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A2 - Title Slide B">
  <p:cSld name="A - Title Slide A_1">
    <p:bg>
      <p:bgPr>
        <a:solidFill>
          <a:schemeClr val="lt1"/>
        </a:solidFill>
        <a:effectLst/>
      </p:bgPr>
    </p:bg>
    <p:spTree>
      <p:nvGrpSpPr>
        <p:cNvPr id="1" name="Shape 162"/>
        <p:cNvGrpSpPr/>
        <p:nvPr/>
      </p:nvGrpSpPr>
      <p:grpSpPr>
        <a:xfrm>
          <a:off x="0" y="0"/>
          <a:ext cx="0" cy="0"/>
          <a:chOff x="0" y="0"/>
          <a:chExt cx="0" cy="0"/>
        </a:xfrm>
      </p:grpSpPr>
      <p:pic>
        <p:nvPicPr>
          <p:cNvPr id="163" name="Google Shape;163;p23"/>
          <p:cNvPicPr preferRelativeResize="0"/>
          <p:nvPr/>
        </p:nvPicPr>
        <p:blipFill rotWithShape="1">
          <a:blip r:embed="rId2">
            <a:alphaModFix/>
          </a:blip>
          <a:srcRect/>
          <a:stretch/>
        </p:blipFill>
        <p:spPr>
          <a:xfrm>
            <a:off x="0" y="893"/>
            <a:ext cx="12185646" cy="6854426"/>
          </a:xfrm>
          <a:prstGeom prst="rect">
            <a:avLst/>
          </a:prstGeom>
          <a:noFill/>
          <a:ln>
            <a:noFill/>
          </a:ln>
        </p:spPr>
      </p:pic>
      <p:pic>
        <p:nvPicPr>
          <p:cNvPr id="164" name="Google Shape;164;p23" descr="pasted-image.pdf"/>
          <p:cNvPicPr preferRelativeResize="0"/>
          <p:nvPr/>
        </p:nvPicPr>
        <p:blipFill rotWithShape="1">
          <a:blip r:embed="rId3">
            <a:alphaModFix/>
          </a:blip>
          <a:srcRect/>
          <a:stretch/>
        </p:blipFill>
        <p:spPr>
          <a:xfrm>
            <a:off x="501090" y="445289"/>
            <a:ext cx="1048550" cy="734118"/>
          </a:xfrm>
          <a:prstGeom prst="rect">
            <a:avLst/>
          </a:prstGeom>
          <a:noFill/>
          <a:ln>
            <a:noFill/>
          </a:ln>
        </p:spPr>
      </p:pic>
      <p:sp>
        <p:nvSpPr>
          <p:cNvPr id="165" name="Google Shape;165;p23"/>
          <p:cNvSpPr txBox="1">
            <a:spLocks noGrp="1"/>
          </p:cNvSpPr>
          <p:nvPr>
            <p:ph type="ctrTitle"/>
          </p:nvPr>
        </p:nvSpPr>
        <p:spPr>
          <a:xfrm>
            <a:off x="471730" y="1197575"/>
            <a:ext cx="9490200" cy="12984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SzPts val="2800"/>
              <a:buNone/>
              <a:defRPr sz="2800" b="1" i="0" u="none" strike="noStrike" cap="none"/>
            </a:lvl1pPr>
            <a:lvl2pPr marL="0" marR="0" lvl="1"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9pPr>
          </a:lstStyle>
          <a:p>
            <a:endParaRPr/>
          </a:p>
        </p:txBody>
      </p:sp>
      <p:sp>
        <p:nvSpPr>
          <p:cNvPr id="166" name="Google Shape;166;p23"/>
          <p:cNvSpPr txBox="1">
            <a:spLocks noGrp="1"/>
          </p:cNvSpPr>
          <p:nvPr>
            <p:ph type="subTitle" idx="1"/>
          </p:nvPr>
        </p:nvSpPr>
        <p:spPr>
          <a:xfrm>
            <a:off x="471720" y="2313264"/>
            <a:ext cx="7695900" cy="476700"/>
          </a:xfrm>
          <a:prstGeom prst="rect">
            <a:avLst/>
          </a:prstGeom>
          <a:noFill/>
          <a:ln>
            <a:noFill/>
          </a:ln>
        </p:spPr>
        <p:txBody>
          <a:bodyPr spcFirstLastPara="1" wrap="square" lIns="91425" tIns="91425" rIns="91425" bIns="91425" anchor="t" anchorCtr="0">
            <a:noAutofit/>
          </a:bodyPr>
          <a:lstStyle>
            <a:lvl1pPr marL="12700" marR="0" lvl="0" indent="-12700" algn="l" rtl="0">
              <a:lnSpc>
                <a:spcPct val="95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1pPr>
            <a:lvl2pPr marL="457200" marR="0" lvl="1" indent="0" algn="ctr" rtl="0">
              <a:lnSpc>
                <a:spcPct val="100000"/>
              </a:lnSpc>
              <a:spcBef>
                <a:spcPts val="30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2pPr>
            <a:lvl3pPr marL="914400" marR="0" lvl="2" indent="0"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371600" marR="0" lvl="3" indent="0" algn="ctr" rtl="0">
              <a:lnSpc>
                <a:spcPct val="100000"/>
              </a:lnSpc>
              <a:spcBef>
                <a:spcPts val="7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4pPr>
            <a:lvl5pPr marL="1828800" marR="0" lvl="4" indent="0" algn="ctr" rtl="0">
              <a:lnSpc>
                <a:spcPct val="100000"/>
              </a:lnSpc>
              <a:spcBef>
                <a:spcPts val="7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ctr" rtl="0">
              <a:lnSpc>
                <a:spcPct val="100000"/>
              </a:lnSpc>
              <a:spcBef>
                <a:spcPts val="7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67" name="Google Shape;167;p23"/>
          <p:cNvSpPr txBox="1">
            <a:spLocks noGrp="1"/>
          </p:cNvSpPr>
          <p:nvPr>
            <p:ph type="body" idx="2"/>
          </p:nvPr>
        </p:nvSpPr>
        <p:spPr>
          <a:xfrm>
            <a:off x="471720" y="3212047"/>
            <a:ext cx="7695900" cy="285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l" rtl="0">
              <a:lnSpc>
                <a:spcPct val="100000"/>
              </a:lnSpc>
              <a:spcBef>
                <a:spcPts val="300"/>
              </a:spcBef>
              <a:spcAft>
                <a:spcPts val="0"/>
              </a:spcAft>
              <a:buClr>
                <a:schemeClr val="dk1"/>
              </a:buClr>
              <a:buSzPts val="1600"/>
              <a:buFont typeface="Arial"/>
              <a:buNone/>
              <a:defRPr sz="1500" b="0" i="0" u="none" strike="noStrike" cap="none">
                <a:solidFill>
                  <a:schemeClr val="dk1"/>
                </a:solidFill>
                <a:latin typeface="Arial"/>
                <a:ea typeface="Arial"/>
                <a:cs typeface="Arial"/>
                <a:sym typeface="Arial"/>
              </a:defRPr>
            </a:lvl2pPr>
            <a:lvl3pPr marL="1371600" marR="0" lvl="2" indent="-228600" algn="l" rtl="0">
              <a:lnSpc>
                <a:spcPct val="95000"/>
              </a:lnSpc>
              <a:spcBef>
                <a:spcPts val="3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3pPr>
            <a:lvl4pPr marL="1828800" marR="0" lvl="3" indent="-285750" algn="l" rtl="0">
              <a:lnSpc>
                <a:spcPct val="100000"/>
              </a:lnSpc>
              <a:spcBef>
                <a:spcPts val="0"/>
              </a:spcBef>
              <a:spcAft>
                <a:spcPts val="0"/>
              </a:spcAft>
              <a:buClr>
                <a:schemeClr val="dk1"/>
              </a:buClr>
              <a:buSzPts val="900"/>
              <a:buFont typeface="Arial"/>
              <a:buChar char="•"/>
              <a:defRPr sz="900" b="1" i="0" u="none" strike="noStrike" cap="none">
                <a:solidFill>
                  <a:schemeClr val="dk1"/>
                </a:solidFill>
                <a:latin typeface="Arial"/>
                <a:ea typeface="Arial"/>
                <a:cs typeface="Arial"/>
                <a:sym typeface="Arial"/>
              </a:defRPr>
            </a:lvl4pPr>
            <a:lvl5pPr marL="2286000" marR="0" lvl="4" indent="-228600" algn="l" rtl="0">
              <a:lnSpc>
                <a:spcPct val="100000"/>
              </a:lnSpc>
              <a:spcBef>
                <a:spcPts val="300"/>
              </a:spcBef>
              <a:spcAft>
                <a:spcPts val="0"/>
              </a:spcAft>
              <a:buClr>
                <a:schemeClr val="dk1"/>
              </a:buClr>
              <a:buSzPts val="1500"/>
              <a:buFont typeface="Arial"/>
              <a:buNone/>
              <a:defRPr sz="9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168" name="Google Shape;168;p23"/>
          <p:cNvGrpSpPr/>
          <p:nvPr/>
        </p:nvGrpSpPr>
        <p:grpSpPr>
          <a:xfrm>
            <a:off x="729628" y="5068954"/>
            <a:ext cx="2172295" cy="2213790"/>
            <a:chOff x="1028459" y="5082988"/>
            <a:chExt cx="1928871" cy="1965542"/>
          </a:xfrm>
        </p:grpSpPr>
        <p:pic>
          <p:nvPicPr>
            <p:cNvPr id="169" name="Google Shape;169;p23"/>
            <p:cNvPicPr preferRelativeResize="0"/>
            <p:nvPr/>
          </p:nvPicPr>
          <p:blipFill rotWithShape="1">
            <a:blip r:embed="rId4">
              <a:alphaModFix amt="54000"/>
            </a:blip>
            <a:srcRect/>
            <a:stretch/>
          </p:blipFill>
          <p:spPr>
            <a:xfrm>
              <a:off x="1028459" y="6051358"/>
              <a:ext cx="1573172" cy="997172"/>
            </a:xfrm>
            <a:prstGeom prst="rect">
              <a:avLst/>
            </a:prstGeom>
            <a:noFill/>
            <a:ln>
              <a:noFill/>
            </a:ln>
          </p:spPr>
        </p:pic>
        <p:pic>
          <p:nvPicPr>
            <p:cNvPr id="170" name="Google Shape;170;p23"/>
            <p:cNvPicPr preferRelativeResize="0"/>
            <p:nvPr/>
          </p:nvPicPr>
          <p:blipFill rotWithShape="1">
            <a:blip r:embed="rId4">
              <a:alphaModFix amt="54000"/>
            </a:blip>
            <a:srcRect/>
            <a:stretch/>
          </p:blipFill>
          <p:spPr>
            <a:xfrm>
              <a:off x="1623932" y="6354848"/>
              <a:ext cx="1333398" cy="433716"/>
            </a:xfrm>
            <a:prstGeom prst="rect">
              <a:avLst/>
            </a:prstGeom>
            <a:noFill/>
            <a:ln>
              <a:noFill/>
            </a:ln>
          </p:spPr>
        </p:pic>
        <p:pic>
          <p:nvPicPr>
            <p:cNvPr id="171" name="Google Shape;171;p23"/>
            <p:cNvPicPr preferRelativeResize="0"/>
            <p:nvPr/>
          </p:nvPicPr>
          <p:blipFill rotWithShape="1">
            <a:blip r:embed="rId5">
              <a:alphaModFix/>
            </a:blip>
            <a:srcRect/>
            <a:stretch/>
          </p:blipFill>
          <p:spPr>
            <a:xfrm>
              <a:off x="1685783" y="5082988"/>
              <a:ext cx="919439" cy="1532392"/>
            </a:xfrm>
            <a:prstGeom prst="rect">
              <a:avLst/>
            </a:prstGeom>
            <a:noFill/>
            <a:ln>
              <a:noFill/>
            </a:ln>
          </p:spPr>
        </p:pic>
      </p:grpSp>
      <p:pic>
        <p:nvPicPr>
          <p:cNvPr id="172" name="Google Shape;172;p23"/>
          <p:cNvPicPr preferRelativeResize="0"/>
          <p:nvPr/>
        </p:nvPicPr>
        <p:blipFill rotWithShape="1">
          <a:blip r:embed="rId4">
            <a:alphaModFix amt="54000"/>
          </a:blip>
          <a:srcRect/>
          <a:stretch/>
        </p:blipFill>
        <p:spPr>
          <a:xfrm>
            <a:off x="2290014" y="6169536"/>
            <a:ext cx="1501848" cy="488510"/>
          </a:xfrm>
          <a:prstGeom prst="rect">
            <a:avLst/>
          </a:prstGeom>
          <a:noFill/>
          <a:ln>
            <a:noFill/>
          </a:ln>
        </p:spPr>
      </p:pic>
      <p:pic>
        <p:nvPicPr>
          <p:cNvPr id="173" name="Google Shape;173;p23"/>
          <p:cNvPicPr preferRelativeResize="0"/>
          <p:nvPr/>
        </p:nvPicPr>
        <p:blipFill rotWithShape="1">
          <a:blip r:embed="rId6">
            <a:alphaModFix/>
          </a:blip>
          <a:srcRect/>
          <a:stretch/>
        </p:blipFill>
        <p:spPr>
          <a:xfrm>
            <a:off x="2683401" y="5568395"/>
            <a:ext cx="683885" cy="921756"/>
          </a:xfrm>
          <a:prstGeom prst="rect">
            <a:avLst/>
          </a:prstGeom>
          <a:noFill/>
          <a:ln>
            <a:noFill/>
          </a:ln>
        </p:spPr>
      </p:pic>
      <p:pic>
        <p:nvPicPr>
          <p:cNvPr id="174" name="Google Shape;174;p23"/>
          <p:cNvPicPr preferRelativeResize="0"/>
          <p:nvPr/>
        </p:nvPicPr>
        <p:blipFill rotWithShape="1">
          <a:blip r:embed="rId4">
            <a:alphaModFix amt="22000"/>
          </a:blip>
          <a:srcRect/>
          <a:stretch/>
        </p:blipFill>
        <p:spPr>
          <a:xfrm>
            <a:off x="-120557" y="5752086"/>
            <a:ext cx="1501848" cy="488510"/>
          </a:xfrm>
          <a:prstGeom prst="rect">
            <a:avLst/>
          </a:prstGeom>
          <a:noFill/>
          <a:ln>
            <a:noFill/>
          </a:ln>
          <a:effectLst>
            <a:outerShdw blurRad="50800" dist="50800" dir="5400000" algn="ctr" rotWithShape="0">
              <a:srgbClr val="000000">
                <a:alpha val="9800"/>
              </a:srgbClr>
            </a:outerShdw>
          </a:effectLst>
        </p:spPr>
      </p:pic>
      <p:pic>
        <p:nvPicPr>
          <p:cNvPr id="175" name="Google Shape;175;p23" descr="Cloud-the-Goat---Grazing.png"/>
          <p:cNvPicPr preferRelativeResize="0"/>
          <p:nvPr/>
        </p:nvPicPr>
        <p:blipFill rotWithShape="1">
          <a:blip r:embed="rId7">
            <a:alphaModFix/>
          </a:blip>
          <a:srcRect/>
          <a:stretch/>
        </p:blipFill>
        <p:spPr>
          <a:xfrm flipH="1">
            <a:off x="491912" y="5701216"/>
            <a:ext cx="460432" cy="372067"/>
          </a:xfrm>
          <a:prstGeom prst="rect">
            <a:avLst/>
          </a:prstGeom>
          <a:noFill/>
          <a:ln>
            <a:noFill/>
          </a:ln>
        </p:spPr>
      </p:pic>
      <p:sp>
        <p:nvSpPr>
          <p:cNvPr id="176" name="Google Shape;176;p23"/>
          <p:cNvSpPr txBox="1">
            <a:spLocks noGrp="1"/>
          </p:cNvSpPr>
          <p:nvPr>
            <p:ph type="body" idx="3"/>
          </p:nvPr>
        </p:nvSpPr>
        <p:spPr>
          <a:xfrm>
            <a:off x="471720" y="2947157"/>
            <a:ext cx="7695900" cy="24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5000"/>
              </a:lnSpc>
              <a:spcBef>
                <a:spcPts val="0"/>
              </a:spcBef>
              <a:spcAft>
                <a:spcPts val="0"/>
              </a:spcAft>
              <a:buClr>
                <a:schemeClr val="dk1"/>
              </a:buClr>
              <a:buSzPts val="1500"/>
              <a:buNone/>
              <a:defRPr sz="1500" b="1" i="0" u="none" strike="noStrike" cap="none">
                <a:solidFill>
                  <a:schemeClr val="dk1"/>
                </a:solidFill>
              </a:defRPr>
            </a:lvl1pPr>
            <a:lvl2pPr marL="914400" marR="0" lvl="1" indent="-349250" algn="l" rtl="0">
              <a:lnSpc>
                <a:spcPct val="100000"/>
              </a:lnSpc>
              <a:spcBef>
                <a:spcPts val="300"/>
              </a:spcBef>
              <a:spcAft>
                <a:spcPts val="0"/>
              </a:spcAft>
              <a:buClr>
                <a:schemeClr val="dk1"/>
              </a:buClr>
              <a:buSzPts val="1900"/>
              <a:buChar char="•"/>
              <a:defRPr sz="1900" b="1" i="0" u="none" strike="noStrike" cap="none">
                <a:solidFill>
                  <a:schemeClr val="dk1"/>
                </a:solidFill>
              </a:defRPr>
            </a:lvl2pPr>
            <a:lvl3pPr marL="1371600" marR="0" lvl="2" indent="-330200" algn="l" rtl="0">
              <a:lnSpc>
                <a:spcPct val="100000"/>
              </a:lnSpc>
              <a:spcBef>
                <a:spcPts val="700"/>
              </a:spcBef>
              <a:spcAft>
                <a:spcPts val="0"/>
              </a:spcAft>
              <a:buClr>
                <a:schemeClr val="dk1"/>
              </a:buClr>
              <a:buSzPts val="1600"/>
              <a:buChar char="•"/>
              <a:defRPr sz="1600" b="1" i="0" u="none" strike="noStrike" cap="none">
                <a:solidFill>
                  <a:schemeClr val="dk1"/>
                </a:solidFill>
              </a:defRPr>
            </a:lvl3pPr>
            <a:lvl4pPr marL="1828800" marR="0" lvl="3" indent="-323850" algn="l" rtl="0">
              <a:lnSpc>
                <a:spcPct val="100000"/>
              </a:lnSpc>
              <a:spcBef>
                <a:spcPts val="700"/>
              </a:spcBef>
              <a:spcAft>
                <a:spcPts val="0"/>
              </a:spcAft>
              <a:buClr>
                <a:schemeClr val="dk1"/>
              </a:buClr>
              <a:buSzPts val="1500"/>
              <a:buChar char="•"/>
              <a:defRPr sz="1500" b="1" i="0" u="none" strike="noStrike" cap="none">
                <a:solidFill>
                  <a:schemeClr val="dk1"/>
                </a:solidFill>
                <a:latin typeface="Arial"/>
                <a:ea typeface="Arial"/>
                <a:cs typeface="Arial"/>
                <a:sym typeface="Arial"/>
              </a:defRPr>
            </a:lvl4pPr>
            <a:lvl5pPr marL="2286000" marR="0" lvl="4" indent="-228600" algn="l" rtl="0">
              <a:lnSpc>
                <a:spcPct val="100000"/>
              </a:lnSpc>
              <a:spcBef>
                <a:spcPts val="700"/>
              </a:spcBef>
              <a:spcAft>
                <a:spcPts val="0"/>
              </a:spcAft>
              <a:buClr>
                <a:schemeClr val="dk1"/>
              </a:buClr>
              <a:buSzPts val="1500"/>
              <a:buNone/>
              <a:defRPr sz="2000" b="1" i="0" u="none" strike="noStrike" cap="none">
                <a:solidFill>
                  <a:schemeClr val="dk1"/>
                </a:solidFill>
              </a:defRPr>
            </a:lvl5pPr>
            <a:lvl6pPr marL="2743200" marR="0" lvl="5" indent="-355600" algn="l" rtl="0">
              <a:lnSpc>
                <a:spcPct val="100000"/>
              </a:lnSpc>
              <a:spcBef>
                <a:spcPts val="700"/>
              </a:spcBef>
              <a:spcAft>
                <a:spcPts val="0"/>
              </a:spcAft>
              <a:buClr>
                <a:schemeClr val="dk1"/>
              </a:buClr>
              <a:buSzPts val="2000"/>
              <a:buChar char="•"/>
              <a:defRPr sz="2000" b="1" i="0" u="none" strike="noStrike" cap="none">
                <a:solidFill>
                  <a:schemeClr val="dk1"/>
                </a:solidFill>
              </a:defRPr>
            </a:lvl6pPr>
            <a:lvl7pPr marL="3200400" marR="0" lvl="6" indent="-355600" algn="l" rtl="0">
              <a:lnSpc>
                <a:spcPct val="100000"/>
              </a:lnSpc>
              <a:spcBef>
                <a:spcPts val="400"/>
              </a:spcBef>
              <a:spcAft>
                <a:spcPts val="0"/>
              </a:spcAft>
              <a:buClr>
                <a:schemeClr val="dk1"/>
              </a:buClr>
              <a:buSzPts val="2000"/>
              <a:buChar char="•"/>
              <a:defRPr sz="2000" b="1" i="0" u="none" strike="noStrike" cap="none">
                <a:solidFill>
                  <a:schemeClr val="dk1"/>
                </a:solidFill>
              </a:defRPr>
            </a:lvl7pPr>
            <a:lvl8pPr marL="3657600" marR="0" lvl="7" indent="-355600" algn="l" rtl="0">
              <a:lnSpc>
                <a:spcPct val="100000"/>
              </a:lnSpc>
              <a:spcBef>
                <a:spcPts val="400"/>
              </a:spcBef>
              <a:spcAft>
                <a:spcPts val="0"/>
              </a:spcAft>
              <a:buClr>
                <a:schemeClr val="dk1"/>
              </a:buClr>
              <a:buSzPts val="2000"/>
              <a:buChar char="•"/>
              <a:defRPr sz="2000" b="1" i="0" u="none" strike="noStrike" cap="none">
                <a:solidFill>
                  <a:schemeClr val="dk1"/>
                </a:solidFill>
              </a:defRPr>
            </a:lvl8pPr>
            <a:lvl9pPr marL="4114800" marR="0" lvl="8" indent="-355600" algn="l" rtl="0">
              <a:lnSpc>
                <a:spcPct val="100000"/>
              </a:lnSpc>
              <a:spcBef>
                <a:spcPts val="400"/>
              </a:spcBef>
              <a:spcAft>
                <a:spcPts val="0"/>
              </a:spcAft>
              <a:buClr>
                <a:schemeClr val="dk1"/>
              </a:buClr>
              <a:buSzPts val="2000"/>
              <a:buChar char="•"/>
              <a:defRPr sz="2000" b="1" i="0" u="none" strike="noStrike" cap="none">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 - Two Column">
  <p:cSld name="E - Basic 2 Column">
    <p:bg>
      <p:bgPr>
        <a:solidFill>
          <a:schemeClr val="lt1"/>
        </a:solidFill>
        <a:effectLst/>
      </p:bgPr>
    </p:bg>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79" name="Google Shape;179;p24"/>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0" name="Google Shape;180;p24"/>
          <p:cNvSpPr txBox="1">
            <a:spLocks noGrp="1"/>
          </p:cNvSpPr>
          <p:nvPr>
            <p:ph type="body" idx="2"/>
          </p:nvPr>
        </p:nvSpPr>
        <p:spPr>
          <a:xfrm>
            <a:off x="511774" y="1616290"/>
            <a:ext cx="53034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1" name="Google Shape;181;p24"/>
          <p:cNvSpPr txBox="1">
            <a:spLocks noGrp="1"/>
          </p:cNvSpPr>
          <p:nvPr>
            <p:ph type="body" idx="3"/>
          </p:nvPr>
        </p:nvSpPr>
        <p:spPr>
          <a:xfrm>
            <a:off x="6228207" y="1616290"/>
            <a:ext cx="53034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 - 3 Column">
  <p:cSld name="F - Basic 3 Column">
    <p:bg>
      <p:bgPr>
        <a:solidFill>
          <a:schemeClr val="lt1"/>
        </a:solidFill>
        <a:effectLst/>
      </p:bgPr>
    </p:bg>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84" name="Google Shape;184;p25"/>
          <p:cNvSpPr txBox="1">
            <a:spLocks noGrp="1"/>
          </p:cNvSpPr>
          <p:nvPr>
            <p:ph type="body" idx="1"/>
          </p:nvPr>
        </p:nvSpPr>
        <p:spPr>
          <a:xfrm>
            <a:off x="511774" y="1616290"/>
            <a:ext cx="3429000" cy="4224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5" name="Google Shape;185;p25"/>
          <p:cNvSpPr txBox="1">
            <a:spLocks noGrp="1"/>
          </p:cNvSpPr>
          <p:nvPr>
            <p:ph type="body" idx="2"/>
          </p:nvPr>
        </p:nvSpPr>
        <p:spPr>
          <a:xfrm>
            <a:off x="4291642" y="1616007"/>
            <a:ext cx="342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6" name="Google Shape;186;p25"/>
          <p:cNvSpPr txBox="1">
            <a:spLocks noGrp="1"/>
          </p:cNvSpPr>
          <p:nvPr>
            <p:ph type="body" idx="3"/>
          </p:nvPr>
        </p:nvSpPr>
        <p:spPr>
          <a:xfrm>
            <a:off x="8097508" y="1615718"/>
            <a:ext cx="3429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7" name="Google Shape;187;p25"/>
          <p:cNvSpPr txBox="1">
            <a:spLocks noGrp="1"/>
          </p:cNvSpPr>
          <p:nvPr>
            <p:ph type="body" idx="4"/>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P1 - Seque Slide - A">
  <p:cSld name="P1 - Seque Slide - A">
    <p:bg>
      <p:bgPr>
        <a:solidFill>
          <a:schemeClr val="lt1"/>
        </a:solidFill>
        <a:effectLst/>
      </p:bgPr>
    </p:bg>
    <p:spTree>
      <p:nvGrpSpPr>
        <p:cNvPr id="1" name="Shape 188"/>
        <p:cNvGrpSpPr/>
        <p:nvPr/>
      </p:nvGrpSpPr>
      <p:grpSpPr>
        <a:xfrm>
          <a:off x="0" y="0"/>
          <a:ext cx="0" cy="0"/>
          <a:chOff x="0" y="0"/>
          <a:chExt cx="0" cy="0"/>
        </a:xfrm>
      </p:grpSpPr>
      <p:pic>
        <p:nvPicPr>
          <p:cNvPr id="189" name="Google Shape;189;p26"/>
          <p:cNvPicPr preferRelativeResize="0"/>
          <p:nvPr/>
        </p:nvPicPr>
        <p:blipFill rotWithShape="1">
          <a:blip r:embed="rId2">
            <a:alphaModFix/>
          </a:blip>
          <a:srcRect/>
          <a:stretch/>
        </p:blipFill>
        <p:spPr>
          <a:xfrm>
            <a:off x="0" y="0"/>
            <a:ext cx="12188830" cy="6856216"/>
          </a:xfrm>
          <a:prstGeom prst="rect">
            <a:avLst/>
          </a:prstGeom>
          <a:noFill/>
          <a:ln>
            <a:noFill/>
          </a:ln>
        </p:spPr>
      </p:pic>
      <p:pic>
        <p:nvPicPr>
          <p:cNvPr id="190" name="Google Shape;190;p26" descr="pasted-image.pdf"/>
          <p:cNvPicPr preferRelativeResize="0"/>
          <p:nvPr/>
        </p:nvPicPr>
        <p:blipFill rotWithShape="1">
          <a:blip r:embed="rId3">
            <a:alphaModFix/>
          </a:blip>
          <a:srcRect/>
          <a:stretch/>
        </p:blipFill>
        <p:spPr>
          <a:xfrm>
            <a:off x="11030573" y="565459"/>
            <a:ext cx="635568" cy="444979"/>
          </a:xfrm>
          <a:prstGeom prst="rect">
            <a:avLst/>
          </a:prstGeom>
          <a:noFill/>
          <a:ln>
            <a:noFill/>
          </a:ln>
        </p:spPr>
      </p:pic>
      <p:sp>
        <p:nvSpPr>
          <p:cNvPr id="191" name="Google Shape;191;p26"/>
          <p:cNvSpPr txBox="1">
            <a:spLocks noGrp="1"/>
          </p:cNvSpPr>
          <p:nvPr>
            <p:ph type="ctrTitle"/>
          </p:nvPr>
        </p:nvSpPr>
        <p:spPr>
          <a:xfrm>
            <a:off x="499734" y="1804387"/>
            <a:ext cx="7165800" cy="11157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SzPts val="700"/>
              <a:buNone/>
              <a:defRPr b="1" i="0" u="none" strike="noStrike" cap="none"/>
            </a:lvl1pPr>
            <a:lvl2pPr marL="0" marR="0" lvl="1"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9pPr>
          </a:lstStyle>
          <a:p>
            <a:endParaRPr/>
          </a:p>
        </p:txBody>
      </p:sp>
      <p:sp>
        <p:nvSpPr>
          <p:cNvPr id="192" name="Google Shape;192;p26"/>
          <p:cNvSpPr txBox="1">
            <a:spLocks noGrp="1"/>
          </p:cNvSpPr>
          <p:nvPr>
            <p:ph type="body" idx="1"/>
          </p:nvPr>
        </p:nvSpPr>
        <p:spPr>
          <a:xfrm>
            <a:off x="514726" y="2726766"/>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marL="914400" marR="0" lvl="1" indent="-349250" algn="l" rtl="0">
              <a:lnSpc>
                <a:spcPct val="100000"/>
              </a:lnSpc>
              <a:spcBef>
                <a:spcPts val="3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2pPr>
            <a:lvl3pPr marL="1371600" marR="0" lvl="2" indent="-330200" algn="l" rtl="0">
              <a:lnSpc>
                <a:spcPct val="100000"/>
              </a:lnSpc>
              <a:spcBef>
                <a:spcPts val="7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700"/>
              </a:spcBef>
              <a:spcAft>
                <a:spcPts val="0"/>
              </a:spcAft>
              <a:buClr>
                <a:schemeClr val="dk1"/>
              </a:buClr>
              <a:buSzPts val="1500"/>
              <a:buFont typeface="Arial"/>
              <a:buChar char="•"/>
              <a:defRPr sz="1500" b="1" i="0" u="none" strike="noStrike" cap="none">
                <a:solidFill>
                  <a:schemeClr val="dk1"/>
                </a:solidFill>
                <a:latin typeface="Arial"/>
                <a:ea typeface="Arial"/>
                <a:cs typeface="Arial"/>
                <a:sym typeface="Arial"/>
              </a:defRPr>
            </a:lvl4pPr>
            <a:lvl5pPr marL="2286000" marR="0" lvl="4" indent="-228600" algn="l" rtl="0">
              <a:lnSpc>
                <a:spcPct val="100000"/>
              </a:lnSpc>
              <a:spcBef>
                <a:spcPts val="700"/>
              </a:spcBef>
              <a:spcAft>
                <a:spcPts val="0"/>
              </a:spcAft>
              <a:buClr>
                <a:schemeClr val="dk1"/>
              </a:buClr>
              <a:buSzPts val="1500"/>
              <a:buFont typeface="Arial"/>
              <a:buNone/>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93" name="Google Shape;193;p26"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P2 - Seque Slide - B">
  <p:cSld name="P2 - Seque Slide - B">
    <p:bg>
      <p:bgPr>
        <a:solidFill>
          <a:schemeClr val="lt1"/>
        </a:solidFill>
        <a:effectLst/>
      </p:bgPr>
    </p:bg>
    <p:spTree>
      <p:nvGrpSpPr>
        <p:cNvPr id="1" name="Shape 194"/>
        <p:cNvGrpSpPr/>
        <p:nvPr/>
      </p:nvGrpSpPr>
      <p:grpSpPr>
        <a:xfrm>
          <a:off x="0" y="0"/>
          <a:ext cx="0" cy="0"/>
          <a:chOff x="0" y="0"/>
          <a:chExt cx="0" cy="0"/>
        </a:xfrm>
      </p:grpSpPr>
      <p:pic>
        <p:nvPicPr>
          <p:cNvPr id="195" name="Google Shape;195;p27"/>
          <p:cNvPicPr preferRelativeResize="0"/>
          <p:nvPr/>
        </p:nvPicPr>
        <p:blipFill rotWithShape="1">
          <a:blip r:embed="rId2">
            <a:alphaModFix/>
          </a:blip>
          <a:srcRect l="478" t="2400" r="1922"/>
          <a:stretch/>
        </p:blipFill>
        <p:spPr>
          <a:xfrm flipH="1">
            <a:off x="3233" y="893"/>
            <a:ext cx="12399903" cy="6854425"/>
          </a:xfrm>
          <a:prstGeom prst="rect">
            <a:avLst/>
          </a:prstGeom>
          <a:noFill/>
          <a:ln>
            <a:noFill/>
          </a:ln>
        </p:spPr>
      </p:pic>
      <p:grpSp>
        <p:nvGrpSpPr>
          <p:cNvPr id="196" name="Google Shape;196;p27"/>
          <p:cNvGrpSpPr/>
          <p:nvPr/>
        </p:nvGrpSpPr>
        <p:grpSpPr>
          <a:xfrm>
            <a:off x="2559417" y="5500738"/>
            <a:ext cx="827907" cy="1175445"/>
            <a:chOff x="723336" y="4484318"/>
            <a:chExt cx="1333398" cy="1893131"/>
          </a:xfrm>
        </p:grpSpPr>
        <p:pic>
          <p:nvPicPr>
            <p:cNvPr id="197" name="Google Shape;197;p27"/>
            <p:cNvPicPr preferRelativeResize="0"/>
            <p:nvPr/>
          </p:nvPicPr>
          <p:blipFill rotWithShape="1">
            <a:blip r:embed="rId3">
              <a:alphaModFix amt="54000"/>
            </a:blip>
            <a:srcRect/>
            <a:stretch/>
          </p:blipFill>
          <p:spPr>
            <a:xfrm>
              <a:off x="723336" y="5943733"/>
              <a:ext cx="1333398" cy="433716"/>
            </a:xfrm>
            <a:prstGeom prst="rect">
              <a:avLst/>
            </a:prstGeom>
            <a:noFill/>
            <a:ln>
              <a:noFill/>
            </a:ln>
          </p:spPr>
        </p:pic>
        <p:pic>
          <p:nvPicPr>
            <p:cNvPr id="198" name="Google Shape;198;p27"/>
            <p:cNvPicPr preferRelativeResize="0"/>
            <p:nvPr/>
          </p:nvPicPr>
          <p:blipFill rotWithShape="1">
            <a:blip r:embed="rId4">
              <a:alphaModFix/>
            </a:blip>
            <a:srcRect/>
            <a:stretch/>
          </p:blipFill>
          <p:spPr>
            <a:xfrm>
              <a:off x="820482" y="4484318"/>
              <a:ext cx="1072601" cy="1787667"/>
            </a:xfrm>
            <a:prstGeom prst="rect">
              <a:avLst/>
            </a:prstGeom>
            <a:noFill/>
            <a:ln>
              <a:noFill/>
            </a:ln>
          </p:spPr>
        </p:pic>
      </p:grpSp>
      <p:grpSp>
        <p:nvGrpSpPr>
          <p:cNvPr id="199" name="Google Shape;199;p27"/>
          <p:cNvGrpSpPr/>
          <p:nvPr/>
        </p:nvGrpSpPr>
        <p:grpSpPr>
          <a:xfrm>
            <a:off x="2435" y="4458965"/>
            <a:ext cx="1837420" cy="2139627"/>
            <a:chOff x="1082246" y="4738045"/>
            <a:chExt cx="1890350" cy="2201262"/>
          </a:xfrm>
        </p:grpSpPr>
        <p:pic>
          <p:nvPicPr>
            <p:cNvPr id="200" name="Google Shape;200;p27"/>
            <p:cNvPicPr preferRelativeResize="0"/>
            <p:nvPr/>
          </p:nvPicPr>
          <p:blipFill rotWithShape="1">
            <a:blip r:embed="rId3">
              <a:alphaModFix amt="54000"/>
            </a:blip>
            <a:srcRect/>
            <a:stretch/>
          </p:blipFill>
          <p:spPr>
            <a:xfrm>
              <a:off x="1639198" y="6472340"/>
              <a:ext cx="1333398" cy="433716"/>
            </a:xfrm>
            <a:prstGeom prst="rect">
              <a:avLst/>
            </a:prstGeom>
            <a:noFill/>
            <a:ln>
              <a:noFill/>
            </a:ln>
          </p:spPr>
        </p:pic>
        <p:pic>
          <p:nvPicPr>
            <p:cNvPr id="201" name="Google Shape;201;p27"/>
            <p:cNvPicPr preferRelativeResize="0"/>
            <p:nvPr/>
          </p:nvPicPr>
          <p:blipFill rotWithShape="1">
            <a:blip r:embed="rId5">
              <a:alphaModFix/>
            </a:blip>
            <a:srcRect/>
            <a:stretch/>
          </p:blipFill>
          <p:spPr>
            <a:xfrm>
              <a:off x="1551214" y="4738045"/>
              <a:ext cx="1225342" cy="2042230"/>
            </a:xfrm>
            <a:prstGeom prst="rect">
              <a:avLst/>
            </a:prstGeom>
            <a:noFill/>
            <a:ln>
              <a:noFill/>
            </a:ln>
          </p:spPr>
        </p:pic>
        <p:pic>
          <p:nvPicPr>
            <p:cNvPr id="202" name="Google Shape;202;p27"/>
            <p:cNvPicPr preferRelativeResize="0"/>
            <p:nvPr/>
          </p:nvPicPr>
          <p:blipFill rotWithShape="1">
            <a:blip r:embed="rId3">
              <a:alphaModFix amt="54000"/>
            </a:blip>
            <a:srcRect/>
            <a:stretch/>
          </p:blipFill>
          <p:spPr>
            <a:xfrm>
              <a:off x="1082246" y="6505591"/>
              <a:ext cx="1333398" cy="433716"/>
            </a:xfrm>
            <a:prstGeom prst="rect">
              <a:avLst/>
            </a:prstGeom>
            <a:noFill/>
            <a:ln>
              <a:noFill/>
            </a:ln>
          </p:spPr>
        </p:pic>
      </p:grpSp>
      <p:grpSp>
        <p:nvGrpSpPr>
          <p:cNvPr id="203" name="Google Shape;203;p27"/>
          <p:cNvGrpSpPr/>
          <p:nvPr/>
        </p:nvGrpSpPr>
        <p:grpSpPr>
          <a:xfrm>
            <a:off x="1449060" y="5375205"/>
            <a:ext cx="1333398" cy="1269442"/>
            <a:chOff x="2666809" y="5395728"/>
            <a:chExt cx="1333398" cy="1269442"/>
          </a:xfrm>
        </p:grpSpPr>
        <p:pic>
          <p:nvPicPr>
            <p:cNvPr id="204" name="Google Shape;204;p27"/>
            <p:cNvPicPr preferRelativeResize="0"/>
            <p:nvPr/>
          </p:nvPicPr>
          <p:blipFill rotWithShape="1">
            <a:blip r:embed="rId3">
              <a:alphaModFix amt="54000"/>
            </a:blip>
            <a:srcRect/>
            <a:stretch/>
          </p:blipFill>
          <p:spPr>
            <a:xfrm>
              <a:off x="2666809" y="6231454"/>
              <a:ext cx="1333398" cy="433716"/>
            </a:xfrm>
            <a:prstGeom prst="rect">
              <a:avLst/>
            </a:prstGeom>
            <a:noFill/>
            <a:ln>
              <a:noFill/>
            </a:ln>
          </p:spPr>
        </p:pic>
        <p:pic>
          <p:nvPicPr>
            <p:cNvPr id="205" name="Google Shape;205;p27" descr="pasted-image.pdf"/>
            <p:cNvPicPr preferRelativeResize="0"/>
            <p:nvPr/>
          </p:nvPicPr>
          <p:blipFill rotWithShape="1">
            <a:blip r:embed="rId6">
              <a:alphaModFix/>
            </a:blip>
            <a:srcRect/>
            <a:stretch/>
          </p:blipFill>
          <p:spPr>
            <a:xfrm>
              <a:off x="2776556" y="5395728"/>
              <a:ext cx="880288" cy="1109863"/>
            </a:xfrm>
            <a:prstGeom prst="rect">
              <a:avLst/>
            </a:prstGeom>
            <a:noFill/>
            <a:ln>
              <a:noFill/>
            </a:ln>
          </p:spPr>
        </p:pic>
      </p:grpSp>
      <p:pic>
        <p:nvPicPr>
          <p:cNvPr id="206" name="Google Shape;206;p27" descr="pasted-image.pdf"/>
          <p:cNvPicPr preferRelativeResize="0"/>
          <p:nvPr/>
        </p:nvPicPr>
        <p:blipFill rotWithShape="1">
          <a:blip r:embed="rId7">
            <a:alphaModFix/>
          </a:blip>
          <a:srcRect/>
          <a:stretch/>
        </p:blipFill>
        <p:spPr>
          <a:xfrm>
            <a:off x="11030573" y="565459"/>
            <a:ext cx="635568" cy="444979"/>
          </a:xfrm>
          <a:prstGeom prst="rect">
            <a:avLst/>
          </a:prstGeom>
          <a:noFill/>
          <a:ln>
            <a:noFill/>
          </a:ln>
        </p:spPr>
      </p:pic>
      <p:sp>
        <p:nvSpPr>
          <p:cNvPr id="207" name="Google Shape;207;p27"/>
          <p:cNvSpPr txBox="1">
            <a:spLocks noGrp="1"/>
          </p:cNvSpPr>
          <p:nvPr>
            <p:ph type="ctrTitle"/>
          </p:nvPr>
        </p:nvSpPr>
        <p:spPr>
          <a:xfrm>
            <a:off x="2511513" y="1804672"/>
            <a:ext cx="7165800" cy="1115700"/>
          </a:xfrm>
          <a:prstGeom prst="rect">
            <a:avLst/>
          </a:prstGeom>
          <a:noFill/>
          <a:ln>
            <a:noFill/>
          </a:ln>
        </p:spPr>
        <p:txBody>
          <a:bodyPr spcFirstLastPara="1" wrap="square" lIns="91425" tIns="91425" rIns="91425" bIns="91425" anchor="b" anchorCtr="0">
            <a:noAutofit/>
          </a:bodyPr>
          <a:lstStyle>
            <a:lvl1pPr marL="0" marR="0" lvl="0" indent="0" algn="ctr" rtl="0">
              <a:lnSpc>
                <a:spcPct val="95000"/>
              </a:lnSpc>
              <a:spcBef>
                <a:spcPts val="0"/>
              </a:spcBef>
              <a:spcAft>
                <a:spcPts val="0"/>
              </a:spcAft>
              <a:buSzPts val="3100"/>
              <a:buNone/>
              <a:defRPr b="1" i="0" u="none" strike="noStrike" cap="none"/>
            </a:lvl1pPr>
            <a:lvl2pPr marL="0" marR="0" lvl="1"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9pPr>
          </a:lstStyle>
          <a:p>
            <a:endParaRPr/>
          </a:p>
        </p:txBody>
      </p:sp>
      <p:sp>
        <p:nvSpPr>
          <p:cNvPr id="208" name="Google Shape;208;p27"/>
          <p:cNvSpPr txBox="1">
            <a:spLocks noGrp="1"/>
          </p:cNvSpPr>
          <p:nvPr>
            <p:ph type="body" idx="1"/>
          </p:nvPr>
        </p:nvSpPr>
        <p:spPr>
          <a:xfrm>
            <a:off x="2511513" y="2727905"/>
            <a:ext cx="7165800" cy="9273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110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marL="914400" marR="0" lvl="1" indent="-349250" algn="ctr" rtl="0">
              <a:lnSpc>
                <a:spcPct val="100000"/>
              </a:lnSpc>
              <a:spcBef>
                <a:spcPts val="3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2pPr>
            <a:lvl3pPr marL="1371600" marR="0" lvl="2" indent="-330200" algn="ctr" rtl="0">
              <a:lnSpc>
                <a:spcPct val="100000"/>
              </a:lnSpc>
              <a:spcBef>
                <a:spcPts val="7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23850" algn="ctr" rtl="0">
              <a:lnSpc>
                <a:spcPct val="100000"/>
              </a:lnSpc>
              <a:spcBef>
                <a:spcPts val="700"/>
              </a:spcBef>
              <a:spcAft>
                <a:spcPts val="0"/>
              </a:spcAft>
              <a:buClr>
                <a:schemeClr val="dk1"/>
              </a:buClr>
              <a:buSzPts val="1500"/>
              <a:buFont typeface="Arial"/>
              <a:buChar char="•"/>
              <a:defRPr sz="1500" b="1" i="0" u="none" strike="noStrike" cap="none">
                <a:solidFill>
                  <a:schemeClr val="dk1"/>
                </a:solidFill>
                <a:latin typeface="Arial"/>
                <a:ea typeface="Arial"/>
                <a:cs typeface="Arial"/>
                <a:sym typeface="Arial"/>
              </a:defRPr>
            </a:lvl4pPr>
            <a:lvl5pPr marL="2286000" marR="0" lvl="4" indent="-228600" algn="ctr" rtl="0">
              <a:lnSpc>
                <a:spcPct val="100000"/>
              </a:lnSpc>
              <a:spcBef>
                <a:spcPts val="700"/>
              </a:spcBef>
              <a:spcAft>
                <a:spcPts val="0"/>
              </a:spcAft>
              <a:buClr>
                <a:schemeClr val="dk1"/>
              </a:buClr>
              <a:buSzPts val="1500"/>
              <a:buFont typeface="Arial"/>
              <a:buNone/>
              <a:defRPr sz="2000" b="0" i="0" u="none" strike="noStrike" cap="none">
                <a:solidFill>
                  <a:schemeClr val="dk1"/>
                </a:solidFill>
                <a:latin typeface="Arial"/>
                <a:ea typeface="Arial"/>
                <a:cs typeface="Arial"/>
                <a:sym typeface="Arial"/>
              </a:defRPr>
            </a:lvl5pPr>
            <a:lvl6pPr marL="2743200" marR="0" lvl="5" indent="-355600" algn="ctr"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ctr"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ctr"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ctr"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09" name="Google Shape;209;p27" descr="pasted-image.pdf"/>
          <p:cNvPicPr preferRelativeResize="0"/>
          <p:nvPr/>
        </p:nvPicPr>
        <p:blipFill rotWithShape="1">
          <a:blip r:embed="rId7">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P3 - Seque Slide - C">
  <p:cSld name="P3 - Seque Slide - C">
    <p:bg>
      <p:bgPr>
        <a:solidFill>
          <a:schemeClr val="lt1"/>
        </a:solidFill>
        <a:effectLst/>
      </p:bgPr>
    </p:bg>
    <p:spTree>
      <p:nvGrpSpPr>
        <p:cNvPr id="1" name="Shape 210"/>
        <p:cNvGrpSpPr/>
        <p:nvPr/>
      </p:nvGrpSpPr>
      <p:grpSpPr>
        <a:xfrm>
          <a:off x="0" y="0"/>
          <a:ext cx="0" cy="0"/>
          <a:chOff x="0" y="0"/>
          <a:chExt cx="0" cy="0"/>
        </a:xfrm>
      </p:grpSpPr>
      <p:pic>
        <p:nvPicPr>
          <p:cNvPr id="211" name="Google Shape;211;p28"/>
          <p:cNvPicPr preferRelativeResize="0"/>
          <p:nvPr/>
        </p:nvPicPr>
        <p:blipFill rotWithShape="1">
          <a:blip r:embed="rId2">
            <a:alphaModFix/>
          </a:blip>
          <a:srcRect/>
          <a:stretch/>
        </p:blipFill>
        <p:spPr>
          <a:xfrm>
            <a:off x="0" y="0"/>
            <a:ext cx="12188830" cy="6856216"/>
          </a:xfrm>
          <a:prstGeom prst="rect">
            <a:avLst/>
          </a:prstGeom>
          <a:noFill/>
          <a:ln>
            <a:noFill/>
          </a:ln>
        </p:spPr>
      </p:pic>
      <p:sp>
        <p:nvSpPr>
          <p:cNvPr id="212" name="Google Shape;212;p28"/>
          <p:cNvSpPr txBox="1">
            <a:spLocks noGrp="1"/>
          </p:cNvSpPr>
          <p:nvPr>
            <p:ph type="ctrTitle"/>
          </p:nvPr>
        </p:nvSpPr>
        <p:spPr>
          <a:xfrm>
            <a:off x="499739" y="1804375"/>
            <a:ext cx="7165800" cy="11157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SzPts val="3100"/>
              <a:buNone/>
              <a:defRPr b="1" i="0" u="none" strike="noStrike" cap="none"/>
            </a:lvl1pPr>
            <a:lvl2pPr marL="0" marR="0" lvl="1"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9pPr>
          </a:lstStyle>
          <a:p>
            <a:endParaRPr/>
          </a:p>
        </p:txBody>
      </p:sp>
      <p:sp>
        <p:nvSpPr>
          <p:cNvPr id="213" name="Google Shape;213;p28"/>
          <p:cNvSpPr txBox="1">
            <a:spLocks noGrp="1"/>
          </p:cNvSpPr>
          <p:nvPr>
            <p:ph type="body" idx="1"/>
          </p:nvPr>
        </p:nvSpPr>
        <p:spPr>
          <a:xfrm>
            <a:off x="514269" y="2735374"/>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marL="914400" marR="0" lvl="1" indent="-349250" algn="l" rtl="0">
              <a:lnSpc>
                <a:spcPct val="100000"/>
              </a:lnSpc>
              <a:spcBef>
                <a:spcPts val="3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2pPr>
            <a:lvl3pPr marL="1371600" marR="0" lvl="2" indent="-330200" algn="l" rtl="0">
              <a:lnSpc>
                <a:spcPct val="100000"/>
              </a:lnSpc>
              <a:spcBef>
                <a:spcPts val="7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23850" algn="l" rtl="0">
              <a:lnSpc>
                <a:spcPct val="100000"/>
              </a:lnSpc>
              <a:spcBef>
                <a:spcPts val="700"/>
              </a:spcBef>
              <a:spcAft>
                <a:spcPts val="0"/>
              </a:spcAft>
              <a:buClr>
                <a:schemeClr val="dk1"/>
              </a:buClr>
              <a:buSzPts val="1500"/>
              <a:buFont typeface="Arial"/>
              <a:buChar char="•"/>
              <a:defRPr sz="1500" b="1" i="0" u="none" strike="noStrike" cap="none">
                <a:solidFill>
                  <a:schemeClr val="dk1"/>
                </a:solidFill>
                <a:latin typeface="Arial"/>
                <a:ea typeface="Arial"/>
                <a:cs typeface="Arial"/>
                <a:sym typeface="Arial"/>
              </a:defRPr>
            </a:lvl4pPr>
            <a:lvl5pPr marL="2286000" marR="0" lvl="4" indent="-228600" algn="l" rtl="0">
              <a:lnSpc>
                <a:spcPct val="100000"/>
              </a:lnSpc>
              <a:spcBef>
                <a:spcPts val="700"/>
              </a:spcBef>
              <a:spcAft>
                <a:spcPts val="0"/>
              </a:spcAft>
              <a:buClr>
                <a:schemeClr val="dk1"/>
              </a:buClr>
              <a:buSzPts val="1500"/>
              <a:buFont typeface="Arial"/>
              <a:buNone/>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214" name="Google Shape;214;p28"/>
          <p:cNvGrpSpPr/>
          <p:nvPr/>
        </p:nvGrpSpPr>
        <p:grpSpPr>
          <a:xfrm>
            <a:off x="1301702" y="4701469"/>
            <a:ext cx="1890350" cy="2201262"/>
            <a:chOff x="1082246" y="4738045"/>
            <a:chExt cx="1890350" cy="2201262"/>
          </a:xfrm>
        </p:grpSpPr>
        <p:pic>
          <p:nvPicPr>
            <p:cNvPr id="215" name="Google Shape;215;p28"/>
            <p:cNvPicPr preferRelativeResize="0"/>
            <p:nvPr/>
          </p:nvPicPr>
          <p:blipFill rotWithShape="1">
            <a:blip r:embed="rId3">
              <a:alphaModFix amt="54000"/>
            </a:blip>
            <a:srcRect/>
            <a:stretch/>
          </p:blipFill>
          <p:spPr>
            <a:xfrm>
              <a:off x="1639198" y="6472340"/>
              <a:ext cx="1333398" cy="433716"/>
            </a:xfrm>
            <a:prstGeom prst="rect">
              <a:avLst/>
            </a:prstGeom>
            <a:noFill/>
            <a:ln>
              <a:noFill/>
            </a:ln>
          </p:spPr>
        </p:pic>
        <p:pic>
          <p:nvPicPr>
            <p:cNvPr id="216" name="Google Shape;216;p28"/>
            <p:cNvPicPr preferRelativeResize="0"/>
            <p:nvPr/>
          </p:nvPicPr>
          <p:blipFill rotWithShape="1">
            <a:blip r:embed="rId4">
              <a:alphaModFix/>
            </a:blip>
            <a:srcRect/>
            <a:stretch/>
          </p:blipFill>
          <p:spPr>
            <a:xfrm>
              <a:off x="1551214" y="4738045"/>
              <a:ext cx="1225342" cy="2042230"/>
            </a:xfrm>
            <a:prstGeom prst="rect">
              <a:avLst/>
            </a:prstGeom>
            <a:noFill/>
            <a:ln>
              <a:noFill/>
            </a:ln>
          </p:spPr>
        </p:pic>
        <p:pic>
          <p:nvPicPr>
            <p:cNvPr id="217" name="Google Shape;217;p28"/>
            <p:cNvPicPr preferRelativeResize="0"/>
            <p:nvPr/>
          </p:nvPicPr>
          <p:blipFill rotWithShape="1">
            <a:blip r:embed="rId3">
              <a:alphaModFix amt="54000"/>
            </a:blip>
            <a:srcRect/>
            <a:stretch/>
          </p:blipFill>
          <p:spPr>
            <a:xfrm>
              <a:off x="1082246" y="6505591"/>
              <a:ext cx="1333398" cy="433716"/>
            </a:xfrm>
            <a:prstGeom prst="rect">
              <a:avLst/>
            </a:prstGeom>
            <a:noFill/>
            <a:ln>
              <a:noFill/>
            </a:ln>
          </p:spPr>
        </p:pic>
      </p:grpSp>
      <p:grpSp>
        <p:nvGrpSpPr>
          <p:cNvPr id="218" name="Google Shape;218;p28"/>
          <p:cNvGrpSpPr/>
          <p:nvPr/>
        </p:nvGrpSpPr>
        <p:grpSpPr>
          <a:xfrm>
            <a:off x="3494668" y="5053890"/>
            <a:ext cx="1333398" cy="1269442"/>
            <a:chOff x="2666809" y="5395728"/>
            <a:chExt cx="1333398" cy="1269442"/>
          </a:xfrm>
        </p:grpSpPr>
        <p:pic>
          <p:nvPicPr>
            <p:cNvPr id="219" name="Google Shape;219;p28"/>
            <p:cNvPicPr preferRelativeResize="0"/>
            <p:nvPr/>
          </p:nvPicPr>
          <p:blipFill rotWithShape="1">
            <a:blip r:embed="rId3">
              <a:alphaModFix amt="54000"/>
            </a:blip>
            <a:srcRect/>
            <a:stretch/>
          </p:blipFill>
          <p:spPr>
            <a:xfrm>
              <a:off x="2666809" y="6231454"/>
              <a:ext cx="1333398" cy="433716"/>
            </a:xfrm>
            <a:prstGeom prst="rect">
              <a:avLst/>
            </a:prstGeom>
            <a:noFill/>
            <a:ln>
              <a:noFill/>
            </a:ln>
          </p:spPr>
        </p:pic>
        <p:pic>
          <p:nvPicPr>
            <p:cNvPr id="220" name="Google Shape;220;p28" descr="pasted-image.pdf"/>
            <p:cNvPicPr preferRelativeResize="0"/>
            <p:nvPr/>
          </p:nvPicPr>
          <p:blipFill rotWithShape="1">
            <a:blip r:embed="rId5">
              <a:alphaModFix/>
            </a:blip>
            <a:srcRect/>
            <a:stretch/>
          </p:blipFill>
          <p:spPr>
            <a:xfrm>
              <a:off x="2776556" y="5395728"/>
              <a:ext cx="880288" cy="1109863"/>
            </a:xfrm>
            <a:prstGeom prst="rect">
              <a:avLst/>
            </a:prstGeom>
            <a:noFill/>
            <a:ln>
              <a:noFill/>
            </a:ln>
          </p:spPr>
        </p:pic>
      </p:grpSp>
      <p:pic>
        <p:nvPicPr>
          <p:cNvPr id="221" name="Google Shape;221;p28" descr="pasted-image.pdf"/>
          <p:cNvPicPr preferRelativeResize="0"/>
          <p:nvPr/>
        </p:nvPicPr>
        <p:blipFill rotWithShape="1">
          <a:blip r:embed="rId6">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 - Speaker Intro Slide">
  <p:cSld name="R1 - Speaker Intro Slide">
    <p:bg>
      <p:bgPr>
        <a:solidFill>
          <a:schemeClr val="lt1"/>
        </a:solidFill>
        <a:effectLst/>
      </p:bgPr>
    </p:bg>
    <p:spTree>
      <p:nvGrpSpPr>
        <p:cNvPr id="1" name="Shape 222"/>
        <p:cNvGrpSpPr/>
        <p:nvPr/>
      </p:nvGrpSpPr>
      <p:grpSpPr>
        <a:xfrm>
          <a:off x="0" y="0"/>
          <a:ext cx="0" cy="0"/>
          <a:chOff x="0" y="0"/>
          <a:chExt cx="0" cy="0"/>
        </a:xfrm>
      </p:grpSpPr>
      <p:pic>
        <p:nvPicPr>
          <p:cNvPr id="223" name="Google Shape;223;p29"/>
          <p:cNvPicPr preferRelativeResize="0"/>
          <p:nvPr/>
        </p:nvPicPr>
        <p:blipFill rotWithShape="1">
          <a:blip r:embed="rId2">
            <a:alphaModFix/>
          </a:blip>
          <a:srcRect/>
          <a:stretch/>
        </p:blipFill>
        <p:spPr>
          <a:xfrm>
            <a:off x="1" y="893"/>
            <a:ext cx="12185644" cy="6854425"/>
          </a:xfrm>
          <a:prstGeom prst="rect">
            <a:avLst/>
          </a:prstGeom>
          <a:noFill/>
          <a:ln>
            <a:noFill/>
          </a:ln>
        </p:spPr>
      </p:pic>
      <p:cxnSp>
        <p:nvCxnSpPr>
          <p:cNvPr id="224" name="Google Shape;224;p29"/>
          <p:cNvCxnSpPr/>
          <p:nvPr/>
        </p:nvCxnSpPr>
        <p:spPr>
          <a:xfrm>
            <a:off x="2040796" y="1921164"/>
            <a:ext cx="2225700" cy="0"/>
          </a:xfrm>
          <a:prstGeom prst="straightConnector1">
            <a:avLst/>
          </a:prstGeom>
          <a:noFill/>
          <a:ln w="9525" cap="flat" cmpd="sng">
            <a:solidFill>
              <a:srgbClr val="3EA1E0"/>
            </a:solidFill>
            <a:prstDash val="solid"/>
            <a:round/>
            <a:headEnd type="none" w="sm" len="sm"/>
            <a:tailEnd type="none" w="sm" len="sm"/>
          </a:ln>
        </p:spPr>
      </p:cxnSp>
      <p:pic>
        <p:nvPicPr>
          <p:cNvPr id="225" name="Google Shape;225;p29"/>
          <p:cNvPicPr preferRelativeResize="0"/>
          <p:nvPr/>
        </p:nvPicPr>
        <p:blipFill rotWithShape="1">
          <a:blip r:embed="rId3">
            <a:alphaModFix/>
          </a:blip>
          <a:srcRect/>
          <a:stretch/>
        </p:blipFill>
        <p:spPr>
          <a:xfrm>
            <a:off x="11037068" y="1228915"/>
            <a:ext cx="849911" cy="2424173"/>
          </a:xfrm>
          <a:prstGeom prst="rect">
            <a:avLst/>
          </a:prstGeom>
          <a:noFill/>
          <a:ln>
            <a:noFill/>
          </a:ln>
        </p:spPr>
      </p:pic>
      <p:pic>
        <p:nvPicPr>
          <p:cNvPr id="226" name="Google Shape;226;p29"/>
          <p:cNvPicPr preferRelativeResize="0"/>
          <p:nvPr/>
        </p:nvPicPr>
        <p:blipFill rotWithShape="1">
          <a:blip r:embed="rId4">
            <a:alphaModFix/>
          </a:blip>
          <a:srcRect/>
          <a:stretch/>
        </p:blipFill>
        <p:spPr>
          <a:xfrm>
            <a:off x="9848277" y="1929168"/>
            <a:ext cx="525774" cy="1147143"/>
          </a:xfrm>
          <a:prstGeom prst="rect">
            <a:avLst/>
          </a:prstGeom>
          <a:noFill/>
          <a:ln>
            <a:noFill/>
          </a:ln>
        </p:spPr>
      </p:pic>
      <p:sp>
        <p:nvSpPr>
          <p:cNvPr id="227" name="Google Shape;227;p29"/>
          <p:cNvSpPr txBox="1">
            <a:spLocks noGrp="1"/>
          </p:cNvSpPr>
          <p:nvPr>
            <p:ph type="ctrTitle"/>
          </p:nvPr>
        </p:nvSpPr>
        <p:spPr>
          <a:xfrm>
            <a:off x="1275386" y="1766864"/>
            <a:ext cx="3889500" cy="1298400"/>
          </a:xfrm>
          <a:prstGeom prst="rect">
            <a:avLst/>
          </a:prstGeom>
          <a:noFill/>
          <a:ln>
            <a:noFill/>
          </a:ln>
        </p:spPr>
        <p:txBody>
          <a:bodyPr spcFirstLastPara="1" wrap="square" lIns="91425" tIns="91425" rIns="91425" bIns="91425" anchor="b" anchorCtr="0">
            <a:noAutofit/>
          </a:bodyPr>
          <a:lstStyle>
            <a:lvl1pPr marL="0" marR="0" lvl="0" indent="0" algn="ctr" rtl="0">
              <a:lnSpc>
                <a:spcPct val="90000"/>
              </a:lnSpc>
              <a:spcBef>
                <a:spcPts val="0"/>
              </a:spcBef>
              <a:spcAft>
                <a:spcPts val="0"/>
              </a:spcAft>
              <a:buSzPts val="1500"/>
              <a:buFont typeface="Arial"/>
              <a:buNone/>
              <a:defRPr sz="2800" i="0" u="none" strike="noStrike" cap="none"/>
            </a:lvl1pPr>
            <a:lvl2pPr marL="0" marR="0" lvl="1"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Clr>
                <a:schemeClr val="dk1"/>
              </a:buClr>
              <a:buSzPts val="1500"/>
              <a:buFont typeface="Arial"/>
              <a:buNone/>
              <a:defRPr sz="3200" b="0" i="0" u="none" strike="noStrike" cap="none">
                <a:solidFill>
                  <a:schemeClr val="dk1"/>
                </a:solidFill>
                <a:latin typeface="Arial"/>
                <a:ea typeface="Arial"/>
                <a:cs typeface="Arial"/>
                <a:sym typeface="Arial"/>
              </a:defRPr>
            </a:lvl9pPr>
          </a:lstStyle>
          <a:p>
            <a:endParaRPr/>
          </a:p>
        </p:txBody>
      </p:sp>
      <p:sp>
        <p:nvSpPr>
          <p:cNvPr id="228" name="Google Shape;228;p29"/>
          <p:cNvSpPr txBox="1">
            <a:spLocks noGrp="1"/>
          </p:cNvSpPr>
          <p:nvPr>
            <p:ph type="subTitle" idx="1"/>
          </p:nvPr>
        </p:nvSpPr>
        <p:spPr>
          <a:xfrm>
            <a:off x="1284858" y="2989814"/>
            <a:ext cx="3877500" cy="476700"/>
          </a:xfrm>
          <a:prstGeom prst="rect">
            <a:avLst/>
          </a:prstGeom>
          <a:noFill/>
          <a:ln>
            <a:noFill/>
          </a:ln>
        </p:spPr>
        <p:txBody>
          <a:bodyPr spcFirstLastPara="1" wrap="square" lIns="91425" tIns="91425" rIns="91425" bIns="91425" anchor="t" anchorCtr="0">
            <a:noAutofit/>
          </a:bodyPr>
          <a:lstStyle>
            <a:lvl1pPr marL="12700" marR="0" lvl="0" indent="-12700" algn="ctr" rtl="0">
              <a:lnSpc>
                <a:spcPct val="90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1pPr>
            <a:lvl2pPr marL="457200" marR="0" lvl="1" indent="0" algn="ctr" rtl="0">
              <a:lnSpc>
                <a:spcPct val="100000"/>
              </a:lnSpc>
              <a:spcBef>
                <a:spcPts val="30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2pPr>
            <a:lvl3pPr marL="914400" marR="0" lvl="2" indent="0"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371600" marR="0" lvl="3" indent="0" algn="ctr" rtl="0">
              <a:lnSpc>
                <a:spcPct val="100000"/>
              </a:lnSpc>
              <a:spcBef>
                <a:spcPts val="7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4pPr>
            <a:lvl5pPr marL="1828800" marR="0" lvl="4" indent="0" algn="ctr" rtl="0">
              <a:lnSpc>
                <a:spcPct val="100000"/>
              </a:lnSpc>
              <a:spcBef>
                <a:spcPts val="7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ctr" rtl="0">
              <a:lnSpc>
                <a:spcPct val="100000"/>
              </a:lnSpc>
              <a:spcBef>
                <a:spcPts val="7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ctr"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29" name="Google Shape;229;p29"/>
          <p:cNvSpPr txBox="1">
            <a:spLocks noGrp="1"/>
          </p:cNvSpPr>
          <p:nvPr>
            <p:ph type="body" idx="2"/>
          </p:nvPr>
        </p:nvSpPr>
        <p:spPr>
          <a:xfrm>
            <a:off x="1417265" y="3519229"/>
            <a:ext cx="3706500" cy="2835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90000"/>
              </a:lnSpc>
              <a:spcBef>
                <a:spcPts val="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36550" algn="ctr" rtl="0">
              <a:lnSpc>
                <a:spcPct val="100000"/>
              </a:lnSpc>
              <a:spcBef>
                <a:spcPts val="300"/>
              </a:spcBef>
              <a:spcAft>
                <a:spcPts val="0"/>
              </a:spcAft>
              <a:buClr>
                <a:schemeClr val="dk1"/>
              </a:buClr>
              <a:buSzPts val="1700"/>
              <a:buFont typeface="Arial"/>
              <a:buChar char="•"/>
              <a:defRPr sz="1700" b="0" i="0" u="none" strike="noStrike" cap="none">
                <a:solidFill>
                  <a:schemeClr val="dk1"/>
                </a:solidFill>
                <a:latin typeface="Arial"/>
                <a:ea typeface="Arial"/>
                <a:cs typeface="Arial"/>
                <a:sym typeface="Arial"/>
              </a:defRPr>
            </a:lvl2pPr>
            <a:lvl3pPr marL="1371600" marR="0" lvl="2" indent="-323850" algn="ctr" rtl="0">
              <a:lnSpc>
                <a:spcPct val="100000"/>
              </a:lnSpc>
              <a:spcBef>
                <a:spcPts val="7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1150" algn="ctr" rtl="0">
              <a:lnSpc>
                <a:spcPct val="100000"/>
              </a:lnSpc>
              <a:spcBef>
                <a:spcPts val="700"/>
              </a:spcBef>
              <a:spcAft>
                <a:spcPts val="0"/>
              </a:spcAft>
              <a:buClr>
                <a:schemeClr val="dk1"/>
              </a:buClr>
              <a:buSzPts val="1300"/>
              <a:buFont typeface="Arial"/>
              <a:buChar char="•"/>
              <a:defRPr sz="1300" b="1" i="0" u="none" strike="noStrike" cap="none">
                <a:solidFill>
                  <a:schemeClr val="dk1"/>
                </a:solidFill>
                <a:latin typeface="Arial"/>
                <a:ea typeface="Arial"/>
                <a:cs typeface="Arial"/>
                <a:sym typeface="Arial"/>
              </a:defRPr>
            </a:lvl4pPr>
            <a:lvl5pPr marL="2286000" marR="0" lvl="4" indent="-228600" algn="ctr" rtl="0">
              <a:lnSpc>
                <a:spcPct val="100000"/>
              </a:lnSpc>
              <a:spcBef>
                <a:spcPts val="700"/>
              </a:spcBef>
              <a:spcAft>
                <a:spcPts val="0"/>
              </a:spcAft>
              <a:buClr>
                <a:schemeClr val="dk1"/>
              </a:buClr>
              <a:buSzPts val="1300"/>
              <a:buFont typeface="Arial"/>
              <a:buNone/>
              <a:defRPr sz="1900" b="0" i="0" u="none" strike="noStrike" cap="none">
                <a:solidFill>
                  <a:schemeClr val="dk1"/>
                </a:solidFill>
                <a:latin typeface="Arial"/>
                <a:ea typeface="Arial"/>
                <a:cs typeface="Arial"/>
                <a:sym typeface="Arial"/>
              </a:defRPr>
            </a:lvl5pPr>
            <a:lvl6pPr marL="2743200" marR="0" lvl="5" indent="-349250" algn="ctr" rtl="0">
              <a:lnSpc>
                <a:spcPct val="100000"/>
              </a:lnSpc>
              <a:spcBef>
                <a:spcPts val="7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ctr" rtl="0">
              <a:lnSpc>
                <a:spcPct val="100000"/>
              </a:lnSpc>
              <a:spcBef>
                <a:spcPts val="4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ctr" rtl="0">
              <a:lnSpc>
                <a:spcPct val="100000"/>
              </a:lnSpc>
              <a:spcBef>
                <a:spcPts val="4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ctr" rtl="0">
              <a:lnSpc>
                <a:spcPct val="100000"/>
              </a:lnSpc>
              <a:spcBef>
                <a:spcPts val="4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Q - Speaker Panelist Slide ">
  <p:cSld name="R3 - Speaker Panelist Slide ">
    <p:bg>
      <p:bgPr>
        <a:solidFill>
          <a:schemeClr val="lt1"/>
        </a:solidFill>
        <a:effectLst/>
      </p:bgPr>
    </p:bg>
    <p:spTree>
      <p:nvGrpSpPr>
        <p:cNvPr id="1" name="Shape 230"/>
        <p:cNvGrpSpPr/>
        <p:nvPr/>
      </p:nvGrpSpPr>
      <p:grpSpPr>
        <a:xfrm>
          <a:off x="0" y="0"/>
          <a:ext cx="0" cy="0"/>
          <a:chOff x="0" y="0"/>
          <a:chExt cx="0" cy="0"/>
        </a:xfrm>
      </p:grpSpPr>
      <p:pic>
        <p:nvPicPr>
          <p:cNvPr id="231" name="Google Shape;231;p30"/>
          <p:cNvPicPr preferRelativeResize="0"/>
          <p:nvPr/>
        </p:nvPicPr>
        <p:blipFill rotWithShape="1">
          <a:blip r:embed="rId2">
            <a:alphaModFix/>
          </a:blip>
          <a:srcRect/>
          <a:stretch/>
        </p:blipFill>
        <p:spPr>
          <a:xfrm>
            <a:off x="4" y="3276"/>
            <a:ext cx="12185635" cy="6854420"/>
          </a:xfrm>
          <a:prstGeom prst="rect">
            <a:avLst/>
          </a:prstGeom>
          <a:noFill/>
          <a:ln>
            <a:noFill/>
          </a:ln>
        </p:spPr>
      </p:pic>
      <p:sp>
        <p:nvSpPr>
          <p:cNvPr id="232" name="Google Shape;232;p30"/>
          <p:cNvSpPr txBox="1">
            <a:spLocks noGrp="1"/>
          </p:cNvSpPr>
          <p:nvPr>
            <p:ph type="body" idx="1"/>
          </p:nvPr>
        </p:nvSpPr>
        <p:spPr>
          <a:xfrm>
            <a:off x="453614"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600"/>
              <a:buFont typeface="Arial"/>
              <a:buNone/>
              <a:defRPr sz="1600" b="1" i="0" u="none" strike="noStrike" cap="none">
                <a:solidFill>
                  <a:schemeClr val="accent2"/>
                </a:solidFill>
                <a:latin typeface="Arial"/>
                <a:ea typeface="Arial"/>
                <a:cs typeface="Arial"/>
                <a:sym typeface="Arial"/>
              </a:defRPr>
            </a:lvl1pPr>
            <a:lvl2pPr marL="914400" marR="0" lvl="1" indent="-374650" algn="l" rtl="0">
              <a:lnSpc>
                <a:spcPct val="100000"/>
              </a:lnSpc>
              <a:spcBef>
                <a:spcPts val="300"/>
              </a:spcBef>
              <a:spcAft>
                <a:spcPts val="0"/>
              </a:spcAft>
              <a:buClr>
                <a:schemeClr val="lt1"/>
              </a:buClr>
              <a:buSzPts val="2300"/>
              <a:buFont typeface="Arial"/>
              <a:buChar char="•"/>
              <a:defRPr sz="2300" b="0" i="0" u="none" strike="noStrike" cap="none">
                <a:solidFill>
                  <a:schemeClr val="lt1"/>
                </a:solidFill>
                <a:latin typeface="Arial"/>
                <a:ea typeface="Arial"/>
                <a:cs typeface="Arial"/>
                <a:sym typeface="Arial"/>
              </a:defRPr>
            </a:lvl2pPr>
            <a:lvl3pPr marL="1371600" marR="0" lvl="2" indent="-355600" algn="l" rtl="0">
              <a:lnSpc>
                <a:spcPct val="100000"/>
              </a:lnSpc>
              <a:spcBef>
                <a:spcPts val="7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9250" algn="l" rtl="0">
              <a:lnSpc>
                <a:spcPct val="100000"/>
              </a:lnSpc>
              <a:spcBef>
                <a:spcPts val="700"/>
              </a:spcBef>
              <a:spcAft>
                <a:spcPts val="0"/>
              </a:spcAft>
              <a:buClr>
                <a:schemeClr val="lt1"/>
              </a:buClr>
              <a:buSzPts val="1900"/>
              <a:buFont typeface="Arial"/>
              <a:buChar char="•"/>
              <a:defRPr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600"/>
              <a:buFont typeface="Arial"/>
              <a:buNone/>
              <a:defRPr b="0" i="0" u="none" strike="noStrike" cap="none">
                <a:solidFill>
                  <a:schemeClr val="lt1"/>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33" name="Google Shape;233;p30"/>
          <p:cNvSpPr txBox="1">
            <a:spLocks noGrp="1"/>
          </p:cNvSpPr>
          <p:nvPr>
            <p:ph type="body" idx="2"/>
          </p:nvPr>
        </p:nvSpPr>
        <p:spPr>
          <a:xfrm>
            <a:off x="2809073" y="3612425"/>
            <a:ext cx="20712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500"/>
              <a:buFont typeface="Arial"/>
              <a:buNone/>
              <a:defRPr sz="1500" b="0" i="0" u="none" strike="noStrike" cap="none">
                <a:solidFill>
                  <a:schemeClr val="dk2"/>
                </a:solidFill>
                <a:latin typeface="Arial"/>
                <a:ea typeface="Arial"/>
                <a:cs typeface="Arial"/>
                <a:sym typeface="Arial"/>
              </a:defRPr>
            </a:lvl2pPr>
            <a:lvl3pPr marL="1371600" marR="0" lvl="2" indent="-336550" algn="l" rtl="0">
              <a:lnSpc>
                <a:spcPct val="100000"/>
              </a:lnSpc>
              <a:spcBef>
                <a:spcPts val="700"/>
              </a:spcBef>
              <a:spcAft>
                <a:spcPts val="0"/>
              </a:spcAft>
              <a:buClr>
                <a:schemeClr val="lt2"/>
              </a:buClr>
              <a:buSzPts val="1700"/>
              <a:buFont typeface="Arial"/>
              <a:buChar char="•"/>
              <a:defRPr sz="1700" b="0" i="0" u="none" strike="noStrike" cap="none">
                <a:solidFill>
                  <a:schemeClr val="lt1"/>
                </a:solidFill>
                <a:latin typeface="Arial"/>
                <a:ea typeface="Arial"/>
                <a:cs typeface="Arial"/>
                <a:sym typeface="Arial"/>
              </a:defRPr>
            </a:lvl3pPr>
            <a:lvl4pPr marL="1828800" marR="0" lvl="3" indent="-336550" algn="l" rtl="0">
              <a:lnSpc>
                <a:spcPct val="100000"/>
              </a:lnSpc>
              <a:spcBef>
                <a:spcPts val="700"/>
              </a:spcBef>
              <a:spcAft>
                <a:spcPts val="0"/>
              </a:spcAft>
              <a:buClr>
                <a:schemeClr val="lt2"/>
              </a:buClr>
              <a:buSzPts val="1700"/>
              <a:buFont typeface="Arial"/>
              <a:buChar char="•"/>
              <a:defRPr sz="17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700"/>
              <a:buFont typeface="Arial"/>
              <a:buNone/>
              <a:defRPr sz="2300" b="0" i="0" u="none" strike="noStrike" cap="none">
                <a:solidFill>
                  <a:schemeClr val="accent2"/>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34" name="Google Shape;234;p30"/>
          <p:cNvSpPr txBox="1">
            <a:spLocks noGrp="1"/>
          </p:cNvSpPr>
          <p:nvPr>
            <p:ph type="body" idx="3"/>
          </p:nvPr>
        </p:nvSpPr>
        <p:spPr>
          <a:xfrm>
            <a:off x="5125651" y="3612425"/>
            <a:ext cx="20688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500"/>
              <a:buFont typeface="Arial"/>
              <a:buNone/>
              <a:defRPr sz="1500" b="0" i="0" u="none" strike="noStrike" cap="none">
                <a:solidFill>
                  <a:schemeClr val="dk2"/>
                </a:solidFill>
                <a:latin typeface="Arial"/>
                <a:ea typeface="Arial"/>
                <a:cs typeface="Arial"/>
                <a:sym typeface="Arial"/>
              </a:defRPr>
            </a:lvl2pPr>
            <a:lvl3pPr marL="1371600" marR="0" lvl="2" indent="-336550" algn="l" rtl="0">
              <a:lnSpc>
                <a:spcPct val="100000"/>
              </a:lnSpc>
              <a:spcBef>
                <a:spcPts val="700"/>
              </a:spcBef>
              <a:spcAft>
                <a:spcPts val="0"/>
              </a:spcAft>
              <a:buClr>
                <a:schemeClr val="lt2"/>
              </a:buClr>
              <a:buSzPts val="1700"/>
              <a:buFont typeface="Arial"/>
              <a:buChar char="•"/>
              <a:defRPr sz="1700" b="0" i="0" u="none" strike="noStrike" cap="none">
                <a:solidFill>
                  <a:schemeClr val="lt1"/>
                </a:solidFill>
                <a:latin typeface="Arial"/>
                <a:ea typeface="Arial"/>
                <a:cs typeface="Arial"/>
                <a:sym typeface="Arial"/>
              </a:defRPr>
            </a:lvl3pPr>
            <a:lvl4pPr marL="1828800" marR="0" lvl="3" indent="-336550" algn="l" rtl="0">
              <a:lnSpc>
                <a:spcPct val="100000"/>
              </a:lnSpc>
              <a:spcBef>
                <a:spcPts val="700"/>
              </a:spcBef>
              <a:spcAft>
                <a:spcPts val="0"/>
              </a:spcAft>
              <a:buClr>
                <a:schemeClr val="lt2"/>
              </a:buClr>
              <a:buSzPts val="1700"/>
              <a:buFont typeface="Arial"/>
              <a:buChar char="•"/>
              <a:defRPr sz="17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700"/>
              <a:buFont typeface="Arial"/>
              <a:buNone/>
              <a:defRPr sz="2300" b="0" i="0" u="none" strike="noStrike" cap="none">
                <a:solidFill>
                  <a:schemeClr val="accent2"/>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35" name="Google Shape;235;p30"/>
          <p:cNvSpPr txBox="1">
            <a:spLocks noGrp="1"/>
          </p:cNvSpPr>
          <p:nvPr>
            <p:ph type="body" idx="4"/>
          </p:nvPr>
        </p:nvSpPr>
        <p:spPr>
          <a:xfrm>
            <a:off x="2779336"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600"/>
              <a:buFont typeface="Arial"/>
              <a:buNone/>
              <a:defRPr sz="1600" b="1" i="0" u="none" strike="noStrike" cap="none">
                <a:solidFill>
                  <a:schemeClr val="accent2"/>
                </a:solidFill>
                <a:latin typeface="Arial"/>
                <a:ea typeface="Arial"/>
                <a:cs typeface="Arial"/>
                <a:sym typeface="Arial"/>
              </a:defRPr>
            </a:lvl1pPr>
            <a:lvl2pPr marL="914400" marR="0" lvl="1" indent="-374650" algn="l" rtl="0">
              <a:lnSpc>
                <a:spcPct val="100000"/>
              </a:lnSpc>
              <a:spcBef>
                <a:spcPts val="300"/>
              </a:spcBef>
              <a:spcAft>
                <a:spcPts val="0"/>
              </a:spcAft>
              <a:buClr>
                <a:schemeClr val="lt1"/>
              </a:buClr>
              <a:buSzPts val="2300"/>
              <a:buFont typeface="Arial"/>
              <a:buChar char="•"/>
              <a:defRPr sz="2300" b="0" i="0" u="none" strike="noStrike" cap="none">
                <a:solidFill>
                  <a:schemeClr val="lt1"/>
                </a:solidFill>
                <a:latin typeface="Arial"/>
                <a:ea typeface="Arial"/>
                <a:cs typeface="Arial"/>
                <a:sym typeface="Arial"/>
              </a:defRPr>
            </a:lvl2pPr>
            <a:lvl3pPr marL="1371600" marR="0" lvl="2" indent="-355600" algn="l" rtl="0">
              <a:lnSpc>
                <a:spcPct val="100000"/>
              </a:lnSpc>
              <a:spcBef>
                <a:spcPts val="7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9250" algn="l" rtl="0">
              <a:lnSpc>
                <a:spcPct val="100000"/>
              </a:lnSpc>
              <a:spcBef>
                <a:spcPts val="700"/>
              </a:spcBef>
              <a:spcAft>
                <a:spcPts val="0"/>
              </a:spcAft>
              <a:buClr>
                <a:schemeClr val="lt1"/>
              </a:buClr>
              <a:buSzPts val="1900"/>
              <a:buFont typeface="Arial"/>
              <a:buChar char="•"/>
              <a:defRPr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600"/>
              <a:buFont typeface="Arial"/>
              <a:buNone/>
              <a:defRPr b="0" i="0" u="none" strike="noStrike" cap="none">
                <a:solidFill>
                  <a:schemeClr val="lt1"/>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36" name="Google Shape;236;p30"/>
          <p:cNvSpPr txBox="1">
            <a:spLocks noGrp="1"/>
          </p:cNvSpPr>
          <p:nvPr>
            <p:ph type="body" idx="5"/>
          </p:nvPr>
        </p:nvSpPr>
        <p:spPr>
          <a:xfrm>
            <a:off x="5083105"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600"/>
              <a:buFont typeface="Arial"/>
              <a:buNone/>
              <a:defRPr sz="1600" b="1" i="0" u="none" strike="noStrike" cap="none">
                <a:solidFill>
                  <a:schemeClr val="accent2"/>
                </a:solidFill>
                <a:latin typeface="Arial"/>
                <a:ea typeface="Arial"/>
                <a:cs typeface="Arial"/>
                <a:sym typeface="Arial"/>
              </a:defRPr>
            </a:lvl1pPr>
            <a:lvl2pPr marL="914400" marR="0" lvl="1" indent="-374650" algn="l" rtl="0">
              <a:lnSpc>
                <a:spcPct val="100000"/>
              </a:lnSpc>
              <a:spcBef>
                <a:spcPts val="300"/>
              </a:spcBef>
              <a:spcAft>
                <a:spcPts val="0"/>
              </a:spcAft>
              <a:buClr>
                <a:schemeClr val="lt1"/>
              </a:buClr>
              <a:buSzPts val="2300"/>
              <a:buFont typeface="Arial"/>
              <a:buChar char="•"/>
              <a:defRPr sz="2300" b="0" i="0" u="none" strike="noStrike" cap="none">
                <a:solidFill>
                  <a:schemeClr val="lt1"/>
                </a:solidFill>
                <a:latin typeface="Arial"/>
                <a:ea typeface="Arial"/>
                <a:cs typeface="Arial"/>
                <a:sym typeface="Arial"/>
              </a:defRPr>
            </a:lvl2pPr>
            <a:lvl3pPr marL="1371600" marR="0" lvl="2" indent="-355600" algn="l" rtl="0">
              <a:lnSpc>
                <a:spcPct val="100000"/>
              </a:lnSpc>
              <a:spcBef>
                <a:spcPts val="7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9250" algn="l" rtl="0">
              <a:lnSpc>
                <a:spcPct val="100000"/>
              </a:lnSpc>
              <a:spcBef>
                <a:spcPts val="700"/>
              </a:spcBef>
              <a:spcAft>
                <a:spcPts val="0"/>
              </a:spcAft>
              <a:buClr>
                <a:schemeClr val="lt1"/>
              </a:buClr>
              <a:buSzPts val="1900"/>
              <a:buFont typeface="Arial"/>
              <a:buChar char="•"/>
              <a:defRPr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600"/>
              <a:buFont typeface="Arial"/>
              <a:buNone/>
              <a:defRPr b="0" i="0" u="none" strike="noStrike" cap="none">
                <a:solidFill>
                  <a:schemeClr val="lt1"/>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37" name="Google Shape;237;p30"/>
          <p:cNvSpPr>
            <a:spLocks noGrp="1"/>
          </p:cNvSpPr>
          <p:nvPr>
            <p:ph type="pic" idx="6"/>
          </p:nvPr>
        </p:nvSpPr>
        <p:spPr>
          <a:xfrm>
            <a:off x="686951"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8" name="Google Shape;238;p30"/>
          <p:cNvSpPr>
            <a:spLocks noGrp="1"/>
          </p:cNvSpPr>
          <p:nvPr>
            <p:ph type="pic" idx="7"/>
          </p:nvPr>
        </p:nvSpPr>
        <p:spPr>
          <a:xfrm>
            <a:off x="3005815"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9" name="Google Shape;239;p30"/>
          <p:cNvSpPr>
            <a:spLocks noGrp="1"/>
          </p:cNvSpPr>
          <p:nvPr>
            <p:ph type="pic" idx="8"/>
          </p:nvPr>
        </p:nvSpPr>
        <p:spPr>
          <a:xfrm>
            <a:off x="5285453"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0" name="Google Shape;240;p30"/>
          <p:cNvSpPr txBox="1">
            <a:spLocks noGrp="1"/>
          </p:cNvSpPr>
          <p:nvPr>
            <p:ph type="body" idx="9"/>
          </p:nvPr>
        </p:nvSpPr>
        <p:spPr>
          <a:xfrm>
            <a:off x="492347" y="3612425"/>
            <a:ext cx="20712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500"/>
              <a:buFont typeface="Arial"/>
              <a:buNone/>
              <a:defRPr sz="1500" b="0" i="0" u="none" strike="noStrike" cap="none">
                <a:solidFill>
                  <a:schemeClr val="dk2"/>
                </a:solidFill>
                <a:latin typeface="Arial"/>
                <a:ea typeface="Arial"/>
                <a:cs typeface="Arial"/>
                <a:sym typeface="Arial"/>
              </a:defRPr>
            </a:lvl2pPr>
            <a:lvl3pPr marL="1371600" marR="0" lvl="2" indent="-228600" algn="l" rtl="0">
              <a:lnSpc>
                <a:spcPct val="100000"/>
              </a:lnSpc>
              <a:spcBef>
                <a:spcPts val="700"/>
              </a:spcBef>
              <a:spcAft>
                <a:spcPts val="0"/>
              </a:spcAft>
              <a:buClr>
                <a:schemeClr val="lt2"/>
              </a:buClr>
              <a:buSzPts val="1700"/>
              <a:buFont typeface="Arial"/>
              <a:buNone/>
              <a:defRPr sz="1700" b="0" i="0" u="none" strike="noStrike" cap="none">
                <a:solidFill>
                  <a:schemeClr val="lt1"/>
                </a:solidFill>
                <a:latin typeface="Arial"/>
                <a:ea typeface="Arial"/>
                <a:cs typeface="Arial"/>
                <a:sym typeface="Arial"/>
              </a:defRPr>
            </a:lvl3pPr>
            <a:lvl4pPr marL="1828800" marR="0" lvl="3" indent="-228600" algn="l" rtl="0">
              <a:lnSpc>
                <a:spcPct val="100000"/>
              </a:lnSpc>
              <a:spcBef>
                <a:spcPts val="700"/>
              </a:spcBef>
              <a:spcAft>
                <a:spcPts val="0"/>
              </a:spcAft>
              <a:buClr>
                <a:schemeClr val="lt2"/>
              </a:buClr>
              <a:buSzPts val="2100"/>
              <a:buFont typeface="Arial"/>
              <a:buNone/>
              <a:defRPr sz="2100" b="1" i="0" u="none" strike="noStrike" cap="none">
                <a:solidFill>
                  <a:schemeClr val="dk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700"/>
              <a:buFont typeface="Arial"/>
              <a:buNone/>
              <a:defRPr sz="2300" b="0" i="0" u="none" strike="noStrike" cap="none">
                <a:solidFill>
                  <a:schemeClr val="accent2"/>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41" name="Google Shape;241;p30"/>
          <p:cNvSpPr txBox="1">
            <a:spLocks noGrp="1"/>
          </p:cNvSpPr>
          <p:nvPr>
            <p:ph type="title"/>
          </p:nvPr>
        </p:nvSpPr>
        <p:spPr>
          <a:xfrm>
            <a:off x="495303" y="142007"/>
            <a:ext cx="11045400" cy="9903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242" name="Google Shape;242;p30"/>
          <p:cNvSpPr txBox="1">
            <a:spLocks noGrp="1"/>
          </p:cNvSpPr>
          <p:nvPr>
            <p:ph type="body" idx="13"/>
          </p:nvPr>
        </p:nvSpPr>
        <p:spPr>
          <a:xfrm>
            <a:off x="7439845" y="3612425"/>
            <a:ext cx="20712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500"/>
              <a:buFont typeface="Arial"/>
              <a:buNone/>
              <a:defRPr sz="1500" b="0" i="0" u="none" strike="noStrike" cap="none">
                <a:solidFill>
                  <a:schemeClr val="dk2"/>
                </a:solidFill>
                <a:latin typeface="Arial"/>
                <a:ea typeface="Arial"/>
                <a:cs typeface="Arial"/>
                <a:sym typeface="Arial"/>
              </a:defRPr>
            </a:lvl2pPr>
            <a:lvl3pPr marL="1371600" marR="0" lvl="2" indent="-336550" algn="l" rtl="0">
              <a:lnSpc>
                <a:spcPct val="100000"/>
              </a:lnSpc>
              <a:spcBef>
                <a:spcPts val="700"/>
              </a:spcBef>
              <a:spcAft>
                <a:spcPts val="0"/>
              </a:spcAft>
              <a:buClr>
                <a:schemeClr val="lt2"/>
              </a:buClr>
              <a:buSzPts val="1700"/>
              <a:buFont typeface="Arial"/>
              <a:buChar char="•"/>
              <a:defRPr sz="1700" b="0" i="0" u="none" strike="noStrike" cap="none">
                <a:solidFill>
                  <a:schemeClr val="lt1"/>
                </a:solidFill>
                <a:latin typeface="Arial"/>
                <a:ea typeface="Arial"/>
                <a:cs typeface="Arial"/>
                <a:sym typeface="Arial"/>
              </a:defRPr>
            </a:lvl3pPr>
            <a:lvl4pPr marL="1828800" marR="0" lvl="3" indent="-336550" algn="l" rtl="0">
              <a:lnSpc>
                <a:spcPct val="100000"/>
              </a:lnSpc>
              <a:spcBef>
                <a:spcPts val="700"/>
              </a:spcBef>
              <a:spcAft>
                <a:spcPts val="0"/>
              </a:spcAft>
              <a:buClr>
                <a:schemeClr val="lt2"/>
              </a:buClr>
              <a:buSzPts val="1700"/>
              <a:buFont typeface="Arial"/>
              <a:buChar char="•"/>
              <a:defRPr sz="17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700"/>
              <a:buFont typeface="Arial"/>
              <a:buNone/>
              <a:defRPr sz="2300" b="0" i="0" u="none" strike="noStrike" cap="none">
                <a:solidFill>
                  <a:schemeClr val="accent2"/>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43" name="Google Shape;243;p30"/>
          <p:cNvSpPr txBox="1">
            <a:spLocks noGrp="1"/>
          </p:cNvSpPr>
          <p:nvPr>
            <p:ph type="body" idx="14"/>
          </p:nvPr>
        </p:nvSpPr>
        <p:spPr>
          <a:xfrm>
            <a:off x="9756422" y="3612425"/>
            <a:ext cx="2068800" cy="850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700"/>
              </a:spcBef>
              <a:spcAft>
                <a:spcPts val="0"/>
              </a:spcAft>
              <a:buClr>
                <a:srgbClr val="7F7F7F"/>
              </a:buClr>
              <a:buSzPts val="1500"/>
              <a:buFont typeface="Arial"/>
              <a:buNone/>
              <a:defRPr sz="1500" b="0" i="0" u="none" strike="noStrike" cap="none">
                <a:solidFill>
                  <a:schemeClr val="accent2"/>
                </a:solidFill>
                <a:latin typeface="Arial"/>
                <a:ea typeface="Arial"/>
                <a:cs typeface="Arial"/>
                <a:sym typeface="Arial"/>
              </a:defRPr>
            </a:lvl1pPr>
            <a:lvl2pPr marL="914400" marR="0" lvl="1" indent="-228600" algn="ctr" rtl="0">
              <a:lnSpc>
                <a:spcPct val="100000"/>
              </a:lnSpc>
              <a:spcBef>
                <a:spcPts val="300"/>
              </a:spcBef>
              <a:spcAft>
                <a:spcPts val="0"/>
              </a:spcAft>
              <a:buClr>
                <a:schemeClr val="lt1"/>
              </a:buClr>
              <a:buSzPts val="1500"/>
              <a:buFont typeface="Arial"/>
              <a:buNone/>
              <a:defRPr sz="1500" b="0" i="0" u="none" strike="noStrike" cap="none">
                <a:solidFill>
                  <a:schemeClr val="dk2"/>
                </a:solidFill>
                <a:latin typeface="Arial"/>
                <a:ea typeface="Arial"/>
                <a:cs typeface="Arial"/>
                <a:sym typeface="Arial"/>
              </a:defRPr>
            </a:lvl2pPr>
            <a:lvl3pPr marL="1371600" marR="0" lvl="2" indent="-336550" algn="l" rtl="0">
              <a:lnSpc>
                <a:spcPct val="100000"/>
              </a:lnSpc>
              <a:spcBef>
                <a:spcPts val="700"/>
              </a:spcBef>
              <a:spcAft>
                <a:spcPts val="0"/>
              </a:spcAft>
              <a:buClr>
                <a:schemeClr val="lt2"/>
              </a:buClr>
              <a:buSzPts val="1700"/>
              <a:buFont typeface="Arial"/>
              <a:buChar char="•"/>
              <a:defRPr sz="1700" b="0" i="0" u="none" strike="noStrike" cap="none">
                <a:solidFill>
                  <a:schemeClr val="lt1"/>
                </a:solidFill>
                <a:latin typeface="Arial"/>
                <a:ea typeface="Arial"/>
                <a:cs typeface="Arial"/>
                <a:sym typeface="Arial"/>
              </a:defRPr>
            </a:lvl3pPr>
            <a:lvl4pPr marL="1828800" marR="0" lvl="3" indent="-336550" algn="l" rtl="0">
              <a:lnSpc>
                <a:spcPct val="100000"/>
              </a:lnSpc>
              <a:spcBef>
                <a:spcPts val="700"/>
              </a:spcBef>
              <a:spcAft>
                <a:spcPts val="0"/>
              </a:spcAft>
              <a:buClr>
                <a:schemeClr val="lt2"/>
              </a:buClr>
              <a:buSzPts val="1700"/>
              <a:buFont typeface="Arial"/>
              <a:buChar char="•"/>
              <a:defRPr sz="17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700"/>
              <a:buFont typeface="Arial"/>
              <a:buNone/>
              <a:defRPr sz="2300" b="0" i="0" u="none" strike="noStrike" cap="none">
                <a:solidFill>
                  <a:schemeClr val="accent2"/>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44" name="Google Shape;244;p30"/>
          <p:cNvSpPr txBox="1">
            <a:spLocks noGrp="1"/>
          </p:cNvSpPr>
          <p:nvPr>
            <p:ph type="body" idx="15"/>
          </p:nvPr>
        </p:nvSpPr>
        <p:spPr>
          <a:xfrm>
            <a:off x="7399764"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600"/>
              <a:buFont typeface="Arial"/>
              <a:buNone/>
              <a:defRPr sz="1600" b="1" i="0" u="none" strike="noStrike" cap="none">
                <a:solidFill>
                  <a:schemeClr val="accent2"/>
                </a:solidFill>
                <a:latin typeface="Arial"/>
                <a:ea typeface="Arial"/>
                <a:cs typeface="Arial"/>
                <a:sym typeface="Arial"/>
              </a:defRPr>
            </a:lvl1pPr>
            <a:lvl2pPr marL="914400" marR="0" lvl="1" indent="-374650" algn="l" rtl="0">
              <a:lnSpc>
                <a:spcPct val="100000"/>
              </a:lnSpc>
              <a:spcBef>
                <a:spcPts val="300"/>
              </a:spcBef>
              <a:spcAft>
                <a:spcPts val="0"/>
              </a:spcAft>
              <a:buClr>
                <a:schemeClr val="lt1"/>
              </a:buClr>
              <a:buSzPts val="2300"/>
              <a:buFont typeface="Arial"/>
              <a:buChar char="•"/>
              <a:defRPr sz="2300" b="0" i="0" u="none" strike="noStrike" cap="none">
                <a:solidFill>
                  <a:schemeClr val="lt1"/>
                </a:solidFill>
                <a:latin typeface="Arial"/>
                <a:ea typeface="Arial"/>
                <a:cs typeface="Arial"/>
                <a:sym typeface="Arial"/>
              </a:defRPr>
            </a:lvl2pPr>
            <a:lvl3pPr marL="1371600" marR="0" lvl="2" indent="-355600" algn="l" rtl="0">
              <a:lnSpc>
                <a:spcPct val="100000"/>
              </a:lnSpc>
              <a:spcBef>
                <a:spcPts val="7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9250" algn="l" rtl="0">
              <a:lnSpc>
                <a:spcPct val="100000"/>
              </a:lnSpc>
              <a:spcBef>
                <a:spcPts val="700"/>
              </a:spcBef>
              <a:spcAft>
                <a:spcPts val="0"/>
              </a:spcAft>
              <a:buClr>
                <a:schemeClr val="lt1"/>
              </a:buClr>
              <a:buSzPts val="1900"/>
              <a:buFont typeface="Arial"/>
              <a:buChar char="•"/>
              <a:defRPr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600"/>
              <a:buFont typeface="Arial"/>
              <a:buNone/>
              <a:defRPr b="0" i="0" u="none" strike="noStrike" cap="none">
                <a:solidFill>
                  <a:schemeClr val="lt1"/>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45" name="Google Shape;245;p30"/>
          <p:cNvSpPr txBox="1">
            <a:spLocks noGrp="1"/>
          </p:cNvSpPr>
          <p:nvPr>
            <p:ph type="body" idx="16"/>
          </p:nvPr>
        </p:nvSpPr>
        <p:spPr>
          <a:xfrm>
            <a:off x="9716423" y="3228950"/>
            <a:ext cx="2148600" cy="498300"/>
          </a:xfrm>
          <a:prstGeom prst="rect">
            <a:avLst/>
          </a:prstGeom>
          <a:noFill/>
          <a:ln>
            <a:noFill/>
          </a:ln>
        </p:spPr>
        <p:txBody>
          <a:bodyPr spcFirstLastPara="1" wrap="square" lIns="91425" tIns="91425" rIns="91425" bIns="91425" anchor="b" anchorCtr="0">
            <a:noAutofit/>
          </a:bodyPr>
          <a:lstStyle>
            <a:lvl1pPr marL="457200" marR="0" lvl="0" indent="-228600" algn="ctr" rtl="0">
              <a:lnSpc>
                <a:spcPct val="100000"/>
              </a:lnSpc>
              <a:spcBef>
                <a:spcPts val="1100"/>
              </a:spcBef>
              <a:spcAft>
                <a:spcPts val="0"/>
              </a:spcAft>
              <a:buClr>
                <a:schemeClr val="lt1"/>
              </a:buClr>
              <a:buSzPts val="1600"/>
              <a:buFont typeface="Arial"/>
              <a:buNone/>
              <a:defRPr sz="1600" b="1" i="0" u="none" strike="noStrike" cap="none">
                <a:solidFill>
                  <a:schemeClr val="accent2"/>
                </a:solidFill>
                <a:latin typeface="Arial"/>
                <a:ea typeface="Arial"/>
                <a:cs typeface="Arial"/>
                <a:sym typeface="Arial"/>
              </a:defRPr>
            </a:lvl1pPr>
            <a:lvl2pPr marL="914400" marR="0" lvl="1" indent="-374650" algn="l" rtl="0">
              <a:lnSpc>
                <a:spcPct val="100000"/>
              </a:lnSpc>
              <a:spcBef>
                <a:spcPts val="300"/>
              </a:spcBef>
              <a:spcAft>
                <a:spcPts val="0"/>
              </a:spcAft>
              <a:buClr>
                <a:schemeClr val="lt1"/>
              </a:buClr>
              <a:buSzPts val="2300"/>
              <a:buFont typeface="Arial"/>
              <a:buChar char="•"/>
              <a:defRPr sz="2300" b="0" i="0" u="none" strike="noStrike" cap="none">
                <a:solidFill>
                  <a:schemeClr val="lt1"/>
                </a:solidFill>
                <a:latin typeface="Arial"/>
                <a:ea typeface="Arial"/>
                <a:cs typeface="Arial"/>
                <a:sym typeface="Arial"/>
              </a:defRPr>
            </a:lvl2pPr>
            <a:lvl3pPr marL="1371600" marR="0" lvl="2" indent="-355600" algn="l" rtl="0">
              <a:lnSpc>
                <a:spcPct val="100000"/>
              </a:lnSpc>
              <a:spcBef>
                <a:spcPts val="7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49250" algn="l" rtl="0">
              <a:lnSpc>
                <a:spcPct val="100000"/>
              </a:lnSpc>
              <a:spcBef>
                <a:spcPts val="700"/>
              </a:spcBef>
              <a:spcAft>
                <a:spcPts val="0"/>
              </a:spcAft>
              <a:buClr>
                <a:schemeClr val="lt1"/>
              </a:buClr>
              <a:buSzPts val="1900"/>
              <a:buFont typeface="Arial"/>
              <a:buChar char="•"/>
              <a:defRPr b="1" i="0" u="none" strike="noStrike" cap="none">
                <a:solidFill>
                  <a:schemeClr val="lt1"/>
                </a:solidFill>
                <a:latin typeface="Arial"/>
                <a:ea typeface="Arial"/>
                <a:cs typeface="Arial"/>
                <a:sym typeface="Arial"/>
              </a:defRPr>
            </a:lvl4pPr>
            <a:lvl5pPr marL="2286000" marR="0" lvl="4" indent="-228600" algn="l" rtl="0">
              <a:lnSpc>
                <a:spcPct val="100000"/>
              </a:lnSpc>
              <a:spcBef>
                <a:spcPts val="700"/>
              </a:spcBef>
              <a:spcAft>
                <a:spcPts val="0"/>
              </a:spcAft>
              <a:buClr>
                <a:schemeClr val="lt1"/>
              </a:buClr>
              <a:buSzPts val="1600"/>
              <a:buFont typeface="Arial"/>
              <a:buNone/>
              <a:defRPr b="0" i="0" u="none" strike="noStrike" cap="none">
                <a:solidFill>
                  <a:schemeClr val="lt1"/>
                </a:solidFill>
                <a:latin typeface="Arial"/>
                <a:ea typeface="Arial"/>
                <a:cs typeface="Arial"/>
                <a:sym typeface="Arial"/>
              </a:defRPr>
            </a:lvl5pPr>
            <a:lvl6pPr marL="2743200" marR="0" lvl="5" indent="-374650" algn="l" rtl="0">
              <a:lnSpc>
                <a:spcPct val="100000"/>
              </a:lnSpc>
              <a:spcBef>
                <a:spcPts val="7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6pPr>
            <a:lvl7pPr marL="3200400" marR="0" lvl="6"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7pPr>
            <a:lvl8pPr marL="3657600" marR="0" lvl="7"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8pPr>
            <a:lvl9pPr marL="4114800" marR="0" lvl="8" indent="-374650" algn="l" rtl="0">
              <a:lnSpc>
                <a:spcPct val="100000"/>
              </a:lnSpc>
              <a:spcBef>
                <a:spcPts val="400"/>
              </a:spcBef>
              <a:spcAft>
                <a:spcPts val="0"/>
              </a:spcAft>
              <a:buClr>
                <a:schemeClr val="dk1"/>
              </a:buClr>
              <a:buSzPts val="2300"/>
              <a:buFont typeface="Arial"/>
              <a:buChar char="•"/>
              <a:defRPr sz="2300" b="0" i="0" u="none" strike="noStrike" cap="none">
                <a:solidFill>
                  <a:schemeClr val="dk1"/>
                </a:solidFill>
                <a:latin typeface="Arial"/>
                <a:ea typeface="Arial"/>
                <a:cs typeface="Arial"/>
                <a:sym typeface="Arial"/>
              </a:defRPr>
            </a:lvl9pPr>
          </a:lstStyle>
          <a:p>
            <a:endParaRPr/>
          </a:p>
        </p:txBody>
      </p:sp>
      <p:sp>
        <p:nvSpPr>
          <p:cNvPr id="246" name="Google Shape;246;p30"/>
          <p:cNvSpPr>
            <a:spLocks noGrp="1"/>
          </p:cNvSpPr>
          <p:nvPr>
            <p:ph type="pic" idx="17"/>
          </p:nvPr>
        </p:nvSpPr>
        <p:spPr>
          <a:xfrm>
            <a:off x="7595254"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7" name="Google Shape;247;p30"/>
          <p:cNvSpPr>
            <a:spLocks noGrp="1"/>
          </p:cNvSpPr>
          <p:nvPr>
            <p:ph type="pic" idx="18"/>
          </p:nvPr>
        </p:nvSpPr>
        <p:spPr>
          <a:xfrm>
            <a:off x="9918771" y="1553040"/>
            <a:ext cx="1682100" cy="16785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48" name="Google Shape;248;p30"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 - Basic - Mountain Footer Left">
  <p:cSld name="D - Basic_1_1">
    <p:bg>
      <p:bgPr>
        <a:solidFill>
          <a:schemeClr val="lt1"/>
        </a:solidFill>
        <a:effectLst/>
      </p:bgPr>
    </p:bg>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0" y="10218"/>
            <a:ext cx="12188830" cy="6856216"/>
          </a:xfrm>
          <a:prstGeom prst="rect">
            <a:avLst/>
          </a:prstGeom>
          <a:noFill/>
          <a:ln>
            <a:noFill/>
          </a:ln>
        </p:spPr>
      </p:pic>
      <p:sp>
        <p:nvSpPr>
          <p:cNvPr id="38" name="Google Shape;38;p4"/>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39" name="Google Shape;39;p4"/>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0" name="Google Shape;40;p4"/>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1" name="Google Shape;41;p4"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4 - Four Column">
  <p:cSld name="T3 - Basic Column - 4_1">
    <p:bg>
      <p:bgPr>
        <a:solidFill>
          <a:schemeClr val="lt1"/>
        </a:solidFill>
        <a:effectLst/>
      </p:bgPr>
    </p:bg>
    <p:spTree>
      <p:nvGrpSpPr>
        <p:cNvPr id="1" name="Shape 249"/>
        <p:cNvGrpSpPr/>
        <p:nvPr/>
      </p:nvGrpSpPr>
      <p:grpSpPr>
        <a:xfrm>
          <a:off x="0" y="0"/>
          <a:ext cx="0" cy="0"/>
          <a:chOff x="0" y="0"/>
          <a:chExt cx="0" cy="0"/>
        </a:xfrm>
      </p:grpSpPr>
      <p:sp>
        <p:nvSpPr>
          <p:cNvPr id="250" name="Google Shape;250;p31"/>
          <p:cNvSpPr txBox="1">
            <a:spLocks noGrp="1"/>
          </p:cNvSpPr>
          <p:nvPr>
            <p:ph type="body" idx="1"/>
          </p:nvPr>
        </p:nvSpPr>
        <p:spPr>
          <a:xfrm>
            <a:off x="502714" y="951493"/>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1" name="Google Shape;251;p31"/>
          <p:cNvSpPr txBox="1">
            <a:spLocks noGrp="1"/>
          </p:cNvSpPr>
          <p:nvPr>
            <p:ph type="title"/>
          </p:nvPr>
        </p:nvSpPr>
        <p:spPr>
          <a:xfrm>
            <a:off x="495300" y="140958"/>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252" name="Google Shape;252;p31"/>
          <p:cNvSpPr txBox="1">
            <a:spLocks noGrp="1"/>
          </p:cNvSpPr>
          <p:nvPr>
            <p:ph type="body" idx="2"/>
          </p:nvPr>
        </p:nvSpPr>
        <p:spPr>
          <a:xfrm>
            <a:off x="508025" y="1616300"/>
            <a:ext cx="2495100" cy="4224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3" name="Google Shape;253;p31"/>
          <p:cNvSpPr txBox="1">
            <a:spLocks noGrp="1"/>
          </p:cNvSpPr>
          <p:nvPr>
            <p:ph type="body" idx="3"/>
          </p:nvPr>
        </p:nvSpPr>
        <p:spPr>
          <a:xfrm>
            <a:off x="3332756" y="1616000"/>
            <a:ext cx="24951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4" name="Google Shape;254;p31"/>
          <p:cNvSpPr txBox="1">
            <a:spLocks noGrp="1"/>
          </p:cNvSpPr>
          <p:nvPr>
            <p:ph type="body" idx="4"/>
          </p:nvPr>
        </p:nvSpPr>
        <p:spPr>
          <a:xfrm>
            <a:off x="6114190" y="1615725"/>
            <a:ext cx="25377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5" name="Google Shape;255;p31"/>
          <p:cNvSpPr txBox="1">
            <a:spLocks noGrp="1"/>
          </p:cNvSpPr>
          <p:nvPr>
            <p:ph type="body" idx="5"/>
          </p:nvPr>
        </p:nvSpPr>
        <p:spPr>
          <a:xfrm>
            <a:off x="8955919" y="1615725"/>
            <a:ext cx="2646000" cy="422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U1 - Customer_Hero_A">
  <p:cSld name="U1 - Customer_Hero_A">
    <p:bg>
      <p:bgPr>
        <a:solidFill>
          <a:schemeClr val="lt1"/>
        </a:solidFill>
        <a:effectLst/>
      </p:bgPr>
    </p:bg>
    <p:spTree>
      <p:nvGrpSpPr>
        <p:cNvPr id="1" name="Shape 256"/>
        <p:cNvGrpSpPr/>
        <p:nvPr/>
      </p:nvGrpSpPr>
      <p:grpSpPr>
        <a:xfrm>
          <a:off x="0" y="0"/>
          <a:ext cx="0" cy="0"/>
          <a:chOff x="0" y="0"/>
          <a:chExt cx="0" cy="0"/>
        </a:xfrm>
      </p:grpSpPr>
      <p:sp>
        <p:nvSpPr>
          <p:cNvPr id="257" name="Google Shape;257;p32"/>
          <p:cNvSpPr/>
          <p:nvPr/>
        </p:nvSpPr>
        <p:spPr>
          <a:xfrm>
            <a:off x="-2" y="0"/>
            <a:ext cx="12188700" cy="6858000"/>
          </a:xfrm>
          <a:prstGeom prst="rect">
            <a:avLst/>
          </a:prstGeom>
          <a:solidFill>
            <a:srgbClr val="F1F4F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rgbClr val="FFFFFF"/>
              </a:solidFill>
              <a:latin typeface="Arial"/>
              <a:ea typeface="Arial"/>
              <a:cs typeface="Arial"/>
              <a:sym typeface="Arial"/>
            </a:endParaRPr>
          </a:p>
        </p:txBody>
      </p:sp>
      <p:sp>
        <p:nvSpPr>
          <p:cNvPr id="258" name="Google Shape;258;p32"/>
          <p:cNvSpPr/>
          <p:nvPr/>
        </p:nvSpPr>
        <p:spPr>
          <a:xfrm rot="10800000" flipH="1">
            <a:off x="9774057" y="300"/>
            <a:ext cx="24147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259" name="Google Shape;259;p32"/>
          <p:cNvSpPr/>
          <p:nvPr/>
        </p:nvSpPr>
        <p:spPr>
          <a:xfrm>
            <a:off x="-1" y="-4859"/>
            <a:ext cx="12188700" cy="2432100"/>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rgbClr val="FFFFFF"/>
              </a:solidFill>
              <a:latin typeface="Arial"/>
              <a:ea typeface="Arial"/>
              <a:cs typeface="Arial"/>
              <a:sym typeface="Arial"/>
            </a:endParaRPr>
          </a:p>
        </p:txBody>
      </p:sp>
      <p:sp>
        <p:nvSpPr>
          <p:cNvPr id="260" name="Google Shape;260;p32"/>
          <p:cNvSpPr txBox="1">
            <a:spLocks noGrp="1"/>
          </p:cNvSpPr>
          <p:nvPr>
            <p:ph type="body" idx="1"/>
          </p:nvPr>
        </p:nvSpPr>
        <p:spPr>
          <a:xfrm>
            <a:off x="2488625" y="0"/>
            <a:ext cx="8537100" cy="2416500"/>
          </a:xfrm>
          <a:prstGeom prst="rect">
            <a:avLst/>
          </a:prstGeom>
          <a:gradFill>
            <a:gsLst>
              <a:gs pos="0">
                <a:schemeClr val="dk1"/>
              </a:gs>
              <a:gs pos="58000">
                <a:schemeClr val="dk1"/>
              </a:gs>
              <a:gs pos="100000">
                <a:schemeClr val="dk1"/>
              </a:gs>
            </a:gsLst>
            <a:lin ang="0" scaled="0"/>
          </a:gradFill>
          <a:ln>
            <a:noFill/>
          </a:ln>
        </p:spPr>
        <p:txBody>
          <a:bodyPr spcFirstLastPara="1" wrap="square" lIns="91425" tIns="91425" rIns="91425" bIns="91425" anchor="ctr" anchorCtr="0">
            <a:noAutofit/>
          </a:bodyPr>
          <a:lstStyle>
            <a:lvl1pPr marL="457200" marR="0" lvl="0" indent="-228600" algn="l" rtl="0">
              <a:lnSpc>
                <a:spcPct val="90000"/>
              </a:lnSpc>
              <a:spcBef>
                <a:spcPts val="0"/>
              </a:spcBef>
              <a:spcAft>
                <a:spcPts val="0"/>
              </a:spcAft>
              <a:buClr>
                <a:srgbClr val="7F7F7F"/>
              </a:buClr>
              <a:buSzPts val="2000"/>
              <a:buFont typeface="Arial"/>
              <a:buNone/>
              <a:defRPr b="0" i="0" u="none" strike="noStrike" cap="none">
                <a:solidFill>
                  <a:schemeClr val="lt1"/>
                </a:solidFill>
                <a:latin typeface="Arial"/>
                <a:ea typeface="Arial"/>
                <a:cs typeface="Arial"/>
                <a:sym typeface="Arial"/>
              </a:defRPr>
            </a:lvl1pPr>
            <a:lvl2pPr marL="914400" marR="0" lvl="1" indent="-228600" algn="l" rtl="0">
              <a:lnSpc>
                <a:spcPct val="100000"/>
              </a:lnSpc>
              <a:spcBef>
                <a:spcPts val="400"/>
              </a:spcBef>
              <a:spcAft>
                <a:spcPts val="0"/>
              </a:spcAft>
              <a:buClr>
                <a:schemeClr val="lt2"/>
              </a:buClr>
              <a:buSzPts val="1600"/>
              <a:buFont typeface="Arial"/>
              <a:buNone/>
              <a:defRPr sz="1600" b="0" i="0" u="none" strike="noStrike" cap="none">
                <a:solidFill>
                  <a:schemeClr val="lt1"/>
                </a:solidFill>
                <a:latin typeface="Arial"/>
                <a:ea typeface="Arial"/>
                <a:cs typeface="Arial"/>
                <a:sym typeface="Arial"/>
              </a:defRPr>
            </a:lvl2pPr>
            <a:lvl3pPr marL="1371600" marR="0" lvl="2" indent="-330200" algn="l" rtl="0">
              <a:lnSpc>
                <a:spcPct val="100000"/>
              </a:lnSpc>
              <a:spcBef>
                <a:spcPts val="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1" name="Google Shape;261;p32"/>
          <p:cNvSpPr txBox="1">
            <a:spLocks noGrp="1"/>
          </p:cNvSpPr>
          <p:nvPr>
            <p:ph type="title"/>
          </p:nvPr>
        </p:nvSpPr>
        <p:spPr>
          <a:xfrm>
            <a:off x="576073" y="2753099"/>
            <a:ext cx="9004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accent1"/>
              </a:buClr>
              <a:buSzPts val="1500"/>
              <a:buFont typeface="Arial"/>
              <a:buNone/>
              <a:defRPr sz="31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262" name="Google Shape;262;p32"/>
          <p:cNvSpPr txBox="1">
            <a:spLocks noGrp="1"/>
          </p:cNvSpPr>
          <p:nvPr>
            <p:ph type="body" idx="2"/>
          </p:nvPr>
        </p:nvSpPr>
        <p:spPr>
          <a:xfrm>
            <a:off x="576072" y="4404281"/>
            <a:ext cx="4252200" cy="2101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100000"/>
              </a:lnSpc>
              <a:spcBef>
                <a:spcPts val="3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3" name="Google Shape;263;p32"/>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264" name="Google Shape;264;p32"/>
          <p:cNvSpPr>
            <a:spLocks noGrp="1"/>
          </p:cNvSpPr>
          <p:nvPr>
            <p:ph type="pic" idx="3"/>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88900" marR="0" lvl="0" indent="-95250" algn="l" rtl="0">
              <a:lnSpc>
                <a:spcPct val="100000"/>
              </a:lnSpc>
              <a:spcBef>
                <a:spcPts val="1100"/>
              </a:spcBef>
              <a:spcAft>
                <a:spcPts val="0"/>
              </a:spcAft>
              <a:buClr>
                <a:srgbClr val="7F7F7F"/>
              </a:buClr>
              <a:buSzPts val="1500"/>
              <a:buFont typeface="Arial"/>
              <a:buChar char="​"/>
              <a:defRPr sz="15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5" name="Google Shape;265;p32"/>
          <p:cNvSpPr txBox="1">
            <a:spLocks noGrp="1"/>
          </p:cNvSpPr>
          <p:nvPr>
            <p:ph type="body" idx="4"/>
          </p:nvPr>
        </p:nvSpPr>
        <p:spPr>
          <a:xfrm>
            <a:off x="5181545" y="4395125"/>
            <a:ext cx="4252200" cy="21237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1100"/>
              </a:spcBef>
              <a:spcAft>
                <a:spcPts val="0"/>
              </a:spcAft>
              <a:buClr>
                <a:srgbClr val="7C868D"/>
              </a:buClr>
              <a:buSzPts val="15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6" name="Google Shape;266;p32"/>
          <p:cNvSpPr txBox="1">
            <a:spLocks noGrp="1"/>
          </p:cNvSpPr>
          <p:nvPr>
            <p:ph type="body" idx="5"/>
          </p:nvPr>
        </p:nvSpPr>
        <p:spPr>
          <a:xfrm>
            <a:off x="568651" y="3836644"/>
            <a:ext cx="4252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7" name="Google Shape;267;p32"/>
          <p:cNvSpPr txBox="1">
            <a:spLocks noGrp="1"/>
          </p:cNvSpPr>
          <p:nvPr>
            <p:ph type="body" idx="6"/>
          </p:nvPr>
        </p:nvSpPr>
        <p:spPr>
          <a:xfrm>
            <a:off x="5181544" y="3836644"/>
            <a:ext cx="4252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8" name="Google Shape;268;p32"/>
          <p:cNvSpPr>
            <a:spLocks noGrp="1"/>
          </p:cNvSpPr>
          <p:nvPr>
            <p:ph type="pic" idx="7"/>
          </p:nvPr>
        </p:nvSpPr>
        <p:spPr>
          <a:xfrm>
            <a:off x="5831537" y="-4859"/>
            <a:ext cx="6357000" cy="2445600"/>
          </a:xfrm>
          <a:prstGeom prst="rect">
            <a:avLst/>
          </a:prstGeom>
          <a:solidFill>
            <a:schemeClr val="lt2">
              <a:alpha val="63530"/>
            </a:schemeClr>
          </a:solidFill>
          <a:ln>
            <a:noFill/>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600"/>
              <a:buFont typeface="Arial"/>
              <a:buNone/>
              <a:defRPr sz="1600" b="0" i="0" u="none" strike="noStrike" cap="none">
                <a:solidFill>
                  <a:srgbClr val="FFFFFF"/>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69" name="Google Shape;269;p32" descr="Picture 23"/>
          <p:cNvPicPr preferRelativeResize="0"/>
          <p:nvPr/>
        </p:nvPicPr>
        <p:blipFill rotWithShape="1">
          <a:blip r:embed="rId2">
            <a:alphaModFix/>
          </a:blip>
          <a:srcRect/>
          <a:stretch/>
        </p:blipFill>
        <p:spPr>
          <a:xfrm>
            <a:off x="11320472" y="6257915"/>
            <a:ext cx="616143" cy="42914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U2 - Customer_Hero_B">
  <p:cSld name="U2 - Customer_Hero_B">
    <p:bg>
      <p:bgPr>
        <a:solidFill>
          <a:schemeClr val="lt1"/>
        </a:solidFill>
        <a:effectLst/>
      </p:bgPr>
    </p:bg>
    <p:spTree>
      <p:nvGrpSpPr>
        <p:cNvPr id="1" name="Shape 270"/>
        <p:cNvGrpSpPr/>
        <p:nvPr/>
      </p:nvGrpSpPr>
      <p:grpSpPr>
        <a:xfrm>
          <a:off x="0" y="0"/>
          <a:ext cx="0" cy="0"/>
          <a:chOff x="0" y="0"/>
          <a:chExt cx="0" cy="0"/>
        </a:xfrm>
      </p:grpSpPr>
      <p:sp>
        <p:nvSpPr>
          <p:cNvPr id="271" name="Google Shape;271;p33"/>
          <p:cNvSpPr/>
          <p:nvPr/>
        </p:nvSpPr>
        <p:spPr>
          <a:xfrm>
            <a:off x="-2" y="0"/>
            <a:ext cx="12188700" cy="6858000"/>
          </a:xfrm>
          <a:prstGeom prst="rect">
            <a:avLst/>
          </a:prstGeom>
          <a:solidFill>
            <a:srgbClr val="F1F4F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rgbClr val="FFFFFF"/>
              </a:solidFill>
              <a:latin typeface="Arial"/>
              <a:ea typeface="Arial"/>
              <a:cs typeface="Arial"/>
              <a:sym typeface="Arial"/>
            </a:endParaRPr>
          </a:p>
        </p:txBody>
      </p:sp>
      <p:sp>
        <p:nvSpPr>
          <p:cNvPr id="272" name="Google Shape;272;p33"/>
          <p:cNvSpPr/>
          <p:nvPr/>
        </p:nvSpPr>
        <p:spPr>
          <a:xfrm rot="10800000" flipH="1">
            <a:off x="9774057" y="-216"/>
            <a:ext cx="24147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273" name="Google Shape;273;p33"/>
          <p:cNvSpPr/>
          <p:nvPr/>
        </p:nvSpPr>
        <p:spPr>
          <a:xfrm>
            <a:off x="-1" y="0"/>
            <a:ext cx="12188700" cy="2432100"/>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rgbClr val="FFFFFF"/>
              </a:solidFill>
              <a:latin typeface="Arial"/>
              <a:ea typeface="Arial"/>
              <a:cs typeface="Arial"/>
              <a:sym typeface="Arial"/>
            </a:endParaRPr>
          </a:p>
        </p:txBody>
      </p:sp>
      <p:sp>
        <p:nvSpPr>
          <p:cNvPr id="274" name="Google Shape;274;p33"/>
          <p:cNvSpPr>
            <a:spLocks noGrp="1"/>
          </p:cNvSpPr>
          <p:nvPr>
            <p:ph type="pic" idx="2"/>
          </p:nvPr>
        </p:nvSpPr>
        <p:spPr>
          <a:xfrm>
            <a:off x="-9208" y="-15875"/>
            <a:ext cx="12207300" cy="2454900"/>
          </a:xfrm>
          <a:prstGeom prst="rect">
            <a:avLst/>
          </a:prstGeom>
          <a:solidFill>
            <a:schemeClr val="dk1">
              <a:alpha val="63530"/>
            </a:schemeClr>
          </a:solidFill>
          <a:ln>
            <a:noFill/>
          </a:ln>
        </p:spPr>
        <p:txBody>
          <a:bodyPr spcFirstLastPara="1" wrap="square" lIns="91425" tIns="91425" rIns="91425" bIns="91425" anchor="ctr" anchorCtr="0">
            <a:noAutofit/>
          </a:bodyPr>
          <a:lstStyle>
            <a:lvl1pPr marL="0" marR="0" lvl="0" indent="0" algn="ctr" rtl="0">
              <a:lnSpc>
                <a:spcPct val="100000"/>
              </a:lnSpc>
              <a:spcBef>
                <a:spcPts val="1100"/>
              </a:spcBef>
              <a:spcAft>
                <a:spcPts val="0"/>
              </a:spcAft>
              <a:buClr>
                <a:srgbClr val="7F7F7F"/>
              </a:buClr>
              <a:buSzPts val="1900"/>
              <a:buFont typeface="Arial"/>
              <a:buNone/>
              <a:defRPr sz="1900" b="0" i="0" u="none" strike="noStrike" cap="none">
                <a:solidFill>
                  <a:srgbClr val="FFFFFF"/>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5" name="Google Shape;275;p33"/>
          <p:cNvSpPr txBox="1">
            <a:spLocks noGrp="1"/>
          </p:cNvSpPr>
          <p:nvPr>
            <p:ph type="title"/>
          </p:nvPr>
        </p:nvSpPr>
        <p:spPr>
          <a:xfrm>
            <a:off x="576073" y="2753099"/>
            <a:ext cx="9004200" cy="9876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accent1"/>
              </a:buClr>
              <a:buSzPts val="1500"/>
              <a:buFont typeface="Arial"/>
              <a:buNone/>
              <a:defRPr sz="31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276" name="Google Shape;276;p33"/>
          <p:cNvSpPr txBox="1">
            <a:spLocks noGrp="1"/>
          </p:cNvSpPr>
          <p:nvPr>
            <p:ph type="body" idx="1"/>
          </p:nvPr>
        </p:nvSpPr>
        <p:spPr>
          <a:xfrm>
            <a:off x="576072" y="4404281"/>
            <a:ext cx="4252200" cy="21012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100000"/>
              </a:lnSpc>
              <a:spcBef>
                <a:spcPts val="3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7" name="Google Shape;277;p33"/>
          <p:cNvSpPr txBox="1">
            <a:spLocks noGrp="1"/>
          </p:cNvSpPr>
          <p:nvPr>
            <p:ph type="body" idx="3"/>
          </p:nvPr>
        </p:nvSpPr>
        <p:spPr>
          <a:xfrm>
            <a:off x="5181545" y="4395125"/>
            <a:ext cx="4252200" cy="21237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1100"/>
              </a:spcBef>
              <a:spcAft>
                <a:spcPts val="0"/>
              </a:spcAft>
              <a:buClr>
                <a:srgbClr val="7C868D"/>
              </a:buClr>
              <a:buSzPts val="15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8" name="Google Shape;278;p33"/>
          <p:cNvSpPr txBox="1">
            <a:spLocks noGrp="1"/>
          </p:cNvSpPr>
          <p:nvPr>
            <p:ph type="body" idx="4"/>
          </p:nvPr>
        </p:nvSpPr>
        <p:spPr>
          <a:xfrm>
            <a:off x="568651" y="3836644"/>
            <a:ext cx="4252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79" name="Google Shape;279;p33"/>
          <p:cNvSpPr txBox="1">
            <a:spLocks noGrp="1"/>
          </p:cNvSpPr>
          <p:nvPr>
            <p:ph type="body" idx="5"/>
          </p:nvPr>
        </p:nvSpPr>
        <p:spPr>
          <a:xfrm>
            <a:off x="5181544" y="3836644"/>
            <a:ext cx="4252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0" name="Google Shape;280;p33"/>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281" name="Google Shape;281;p33"/>
          <p:cNvSpPr>
            <a:spLocks noGrp="1"/>
          </p:cNvSpPr>
          <p:nvPr>
            <p:ph type="pic" idx="6"/>
          </p:nvPr>
        </p:nvSpPr>
        <p:spPr>
          <a:xfrm>
            <a:off x="527633" y="914400"/>
            <a:ext cx="1755900" cy="1737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88900" marR="0" lvl="0" indent="-95250" algn="l" rtl="0">
              <a:lnSpc>
                <a:spcPct val="100000"/>
              </a:lnSpc>
              <a:spcBef>
                <a:spcPts val="1100"/>
              </a:spcBef>
              <a:spcAft>
                <a:spcPts val="0"/>
              </a:spcAft>
              <a:buClr>
                <a:srgbClr val="7F7F7F"/>
              </a:buClr>
              <a:buSzPts val="1500"/>
              <a:buFont typeface="Arial"/>
              <a:buChar char="​"/>
              <a:defRPr sz="15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82" name="Google Shape;282;p33" descr="Picture 23"/>
          <p:cNvPicPr preferRelativeResize="0"/>
          <p:nvPr/>
        </p:nvPicPr>
        <p:blipFill rotWithShape="1">
          <a:blip r:embed="rId2">
            <a:alphaModFix/>
          </a:blip>
          <a:srcRect/>
          <a:stretch/>
        </p:blipFill>
        <p:spPr>
          <a:xfrm>
            <a:off x="11320472" y="6257915"/>
            <a:ext cx="616143" cy="42914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U3 - Customer Hero Deep Dive ">
  <p:cSld name="U3 - Customer Hero Deep Dive ">
    <p:bg>
      <p:bgPr>
        <a:solidFill>
          <a:schemeClr val="lt1"/>
        </a:solidFill>
        <a:effectLst/>
      </p:bgPr>
    </p:bg>
    <p:spTree>
      <p:nvGrpSpPr>
        <p:cNvPr id="1" name="Shape 283"/>
        <p:cNvGrpSpPr/>
        <p:nvPr/>
      </p:nvGrpSpPr>
      <p:grpSpPr>
        <a:xfrm>
          <a:off x="0" y="0"/>
          <a:ext cx="0" cy="0"/>
          <a:chOff x="0" y="0"/>
          <a:chExt cx="0" cy="0"/>
        </a:xfrm>
      </p:grpSpPr>
      <p:sp>
        <p:nvSpPr>
          <p:cNvPr id="284" name="Google Shape;284;p34"/>
          <p:cNvSpPr/>
          <p:nvPr/>
        </p:nvSpPr>
        <p:spPr>
          <a:xfrm>
            <a:off x="-2" y="0"/>
            <a:ext cx="12188700" cy="6858000"/>
          </a:xfrm>
          <a:prstGeom prst="rect">
            <a:avLst/>
          </a:prstGeom>
          <a:solidFill>
            <a:srgbClr val="F1F4F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900">
              <a:solidFill>
                <a:srgbClr val="FFFFFF"/>
              </a:solidFill>
              <a:latin typeface="Arial"/>
              <a:ea typeface="Arial"/>
              <a:cs typeface="Arial"/>
              <a:sym typeface="Arial"/>
            </a:endParaRPr>
          </a:p>
        </p:txBody>
      </p:sp>
      <p:sp>
        <p:nvSpPr>
          <p:cNvPr id="285" name="Google Shape;285;p34"/>
          <p:cNvSpPr/>
          <p:nvPr/>
        </p:nvSpPr>
        <p:spPr>
          <a:xfrm rot="10800000" flipH="1">
            <a:off x="9774057" y="-216"/>
            <a:ext cx="2414700" cy="6857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286" name="Google Shape;286;p34"/>
          <p:cNvSpPr txBox="1"/>
          <p:nvPr/>
        </p:nvSpPr>
        <p:spPr>
          <a:xfrm>
            <a:off x="-4572" y="0"/>
            <a:ext cx="12198000" cy="1070700"/>
          </a:xfrm>
          <a:prstGeom prst="rect">
            <a:avLst/>
          </a:prstGeom>
          <a:solidFill>
            <a:schemeClr val="dk1"/>
          </a:solidFill>
          <a:ln>
            <a:noFill/>
          </a:ln>
        </p:spPr>
        <p:txBody>
          <a:bodyPr spcFirstLastPara="1" wrap="square" lIns="1920225" tIns="91425" rIns="0" bIns="0" anchor="ctr" anchorCtr="0">
            <a:noAutofit/>
          </a:bodyPr>
          <a:lstStyle/>
          <a:p>
            <a:pPr marL="0" marR="0" lvl="0" indent="0" algn="l" rtl="0">
              <a:lnSpc>
                <a:spcPct val="90000"/>
              </a:lnSpc>
              <a:spcBef>
                <a:spcPts val="0"/>
              </a:spcBef>
              <a:spcAft>
                <a:spcPts val="0"/>
              </a:spcAft>
              <a:buClr>
                <a:srgbClr val="000000"/>
              </a:buClr>
              <a:buSzPts val="700"/>
              <a:buFont typeface="Arial"/>
              <a:buNone/>
            </a:pPr>
            <a:endParaRPr sz="2400" b="0" i="0" u="none" strike="noStrike" cap="none">
              <a:solidFill>
                <a:srgbClr val="FFFFFF"/>
              </a:solidFill>
              <a:latin typeface="Arial"/>
              <a:ea typeface="Arial"/>
              <a:cs typeface="Arial"/>
              <a:sym typeface="Arial"/>
            </a:endParaRPr>
          </a:p>
        </p:txBody>
      </p:sp>
      <p:sp>
        <p:nvSpPr>
          <p:cNvPr id="287" name="Google Shape;287;p34"/>
          <p:cNvSpPr txBox="1">
            <a:spLocks noGrp="1"/>
          </p:cNvSpPr>
          <p:nvPr>
            <p:ph type="title"/>
          </p:nvPr>
        </p:nvSpPr>
        <p:spPr>
          <a:xfrm>
            <a:off x="1772425" y="-9075"/>
            <a:ext cx="10421400" cy="10800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rgbClr val="FFFFFF"/>
              </a:buClr>
              <a:buSzPts val="1500"/>
              <a:buFont typeface="Arial"/>
              <a:buNone/>
              <a:defRPr sz="2400" b="0" i="0" u="none" strike="noStrike" cap="none">
                <a:solidFill>
                  <a:srgbClr val="FFFFFF"/>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288" name="Google Shape;288;p34"/>
          <p:cNvSpPr txBox="1">
            <a:spLocks noGrp="1"/>
          </p:cNvSpPr>
          <p:nvPr>
            <p:ph type="body" idx="1"/>
          </p:nvPr>
        </p:nvSpPr>
        <p:spPr>
          <a:xfrm>
            <a:off x="576072" y="1986922"/>
            <a:ext cx="4398000" cy="25044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chemeClr val="accent2"/>
                </a:solidFill>
                <a:latin typeface="Arial"/>
                <a:ea typeface="Arial"/>
                <a:cs typeface="Arial"/>
                <a:sym typeface="Arial"/>
              </a:defRPr>
            </a:lvl1pPr>
            <a:lvl2pPr marL="914400" marR="0" lvl="1" indent="-330200" algn="l" rtl="0">
              <a:lnSpc>
                <a:spcPct val="90000"/>
              </a:lnSpc>
              <a:spcBef>
                <a:spcPts val="1100"/>
              </a:spcBef>
              <a:spcAft>
                <a:spcPts val="0"/>
              </a:spcAft>
              <a:buClr>
                <a:schemeClr val="lt2"/>
              </a:buClr>
              <a:buSzPts val="1600"/>
              <a:buFont typeface="Arial"/>
              <a:buChar char="•"/>
              <a:defRPr sz="1600" b="0" i="0" u="none" strike="noStrike" cap="none">
                <a:solidFill>
                  <a:schemeClr val="accent2"/>
                </a:solidFill>
                <a:latin typeface="Arial"/>
                <a:ea typeface="Arial"/>
                <a:cs typeface="Arial"/>
                <a:sym typeface="Arial"/>
              </a:defRPr>
            </a:lvl2pPr>
            <a:lvl3pPr marL="1371600" marR="0" lvl="2" indent="-330200" algn="l" rtl="0">
              <a:lnSpc>
                <a:spcPct val="90000"/>
              </a:lnSpc>
              <a:spcBef>
                <a:spcPts val="1100"/>
              </a:spcBef>
              <a:spcAft>
                <a:spcPts val="0"/>
              </a:spcAft>
              <a:buClr>
                <a:schemeClr val="l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30200" algn="l" rtl="0">
              <a:lnSpc>
                <a:spcPct val="90000"/>
              </a:lnSpc>
              <a:spcBef>
                <a:spcPts val="1100"/>
              </a:spcBef>
              <a:spcAft>
                <a:spcPts val="0"/>
              </a:spcAft>
              <a:buClr>
                <a:schemeClr val="lt2"/>
              </a:buClr>
              <a:buSzPts val="1600"/>
              <a:buFont typeface="Arial"/>
              <a:buChar char="•"/>
              <a:defRPr sz="16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3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9" name="Google Shape;289;p34"/>
          <p:cNvSpPr txBox="1">
            <a:spLocks noGrp="1"/>
          </p:cNvSpPr>
          <p:nvPr>
            <p:ph type="body" idx="2"/>
          </p:nvPr>
        </p:nvSpPr>
        <p:spPr>
          <a:xfrm>
            <a:off x="5343176" y="1977767"/>
            <a:ext cx="4228200" cy="17820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8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330200" algn="l" rtl="0">
              <a:lnSpc>
                <a:spcPct val="90000"/>
              </a:lnSpc>
              <a:spcBef>
                <a:spcPts val="8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3pPr>
            <a:lvl4pPr marL="1828800" marR="0" lvl="3" indent="-330200" algn="l" rtl="0">
              <a:lnSpc>
                <a:spcPct val="90000"/>
              </a:lnSpc>
              <a:spcBef>
                <a:spcPts val="8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800"/>
              </a:spcBef>
              <a:spcAft>
                <a:spcPts val="0"/>
              </a:spcAft>
              <a:buClr>
                <a:srgbClr val="7C868D"/>
              </a:buClr>
              <a:buSzPts val="15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0" name="Google Shape;290;p34"/>
          <p:cNvSpPr txBox="1">
            <a:spLocks noGrp="1"/>
          </p:cNvSpPr>
          <p:nvPr>
            <p:ph type="body" idx="3"/>
          </p:nvPr>
        </p:nvSpPr>
        <p:spPr>
          <a:xfrm>
            <a:off x="568651" y="1419286"/>
            <a:ext cx="43980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1" name="Google Shape;291;p34"/>
          <p:cNvSpPr txBox="1">
            <a:spLocks noGrp="1"/>
          </p:cNvSpPr>
          <p:nvPr>
            <p:ph type="body" idx="4"/>
          </p:nvPr>
        </p:nvSpPr>
        <p:spPr>
          <a:xfrm>
            <a:off x="5343175" y="1419286"/>
            <a:ext cx="42282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2" name="Google Shape;292;p34"/>
          <p:cNvSpPr/>
          <p:nvPr/>
        </p:nvSpPr>
        <p:spPr>
          <a:xfrm rot="10800000" flipH="1">
            <a:off x="531476" y="189741"/>
            <a:ext cx="1141200" cy="1135500"/>
          </a:xfrm>
          <a:prstGeom prst="roundRect">
            <a:avLst>
              <a:gd name="adj" fmla="val 11122"/>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1" i="0" u="none" strike="noStrike" cap="none">
              <a:solidFill>
                <a:srgbClr val="D0D9DE"/>
              </a:solidFill>
              <a:latin typeface="Arial"/>
              <a:ea typeface="Arial"/>
              <a:cs typeface="Arial"/>
              <a:sym typeface="Arial"/>
            </a:endParaRPr>
          </a:p>
        </p:txBody>
      </p:sp>
      <p:sp>
        <p:nvSpPr>
          <p:cNvPr id="293" name="Google Shape;293;p34"/>
          <p:cNvSpPr>
            <a:spLocks noGrp="1"/>
          </p:cNvSpPr>
          <p:nvPr>
            <p:ph type="pic" idx="5"/>
          </p:nvPr>
        </p:nvSpPr>
        <p:spPr>
          <a:xfrm>
            <a:off x="530153" y="169439"/>
            <a:ext cx="1167300" cy="1155300"/>
          </a:xfrm>
          <a:prstGeom prst="roundRect">
            <a:avLst>
              <a:gd name="adj" fmla="val 10903"/>
            </a:avLst>
          </a:prstGeom>
          <a:solidFill>
            <a:schemeClr val="lt1"/>
          </a:solidFill>
          <a:ln>
            <a:noFill/>
          </a:ln>
        </p:spPr>
        <p:txBody>
          <a:bodyPr spcFirstLastPara="1" wrap="square" lIns="91425" tIns="91425" rIns="91425" bIns="91425" anchor="ctr" anchorCtr="0">
            <a:noAutofit/>
          </a:bodyPr>
          <a:lstStyle>
            <a:lvl1pPr marL="88900" marR="0" lvl="0" indent="-95250" algn="l" rtl="0">
              <a:lnSpc>
                <a:spcPct val="100000"/>
              </a:lnSpc>
              <a:spcBef>
                <a:spcPts val="1100"/>
              </a:spcBef>
              <a:spcAft>
                <a:spcPts val="0"/>
              </a:spcAft>
              <a:buClr>
                <a:srgbClr val="7F7F7F"/>
              </a:buClr>
              <a:buSzPts val="1500"/>
              <a:buFont typeface="Arial"/>
              <a:buChar char="​"/>
              <a:defRPr sz="1500" b="0" i="0" u="none" strike="noStrike" cap="none">
                <a:solidFill>
                  <a:schemeClr val="lt1"/>
                </a:solidFill>
                <a:latin typeface="Arial"/>
                <a:ea typeface="Arial"/>
                <a:cs typeface="Arial"/>
                <a:sym typeface="Arial"/>
              </a:defRPr>
            </a:lvl1pPr>
            <a:lvl2pPr marL="190500" marR="0" lvl="1" indent="-698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368300" marR="0" lvl="2" indent="-76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546100" marR="0" lvl="3" indent="-952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0" marR="0" lvl="4" indent="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527300" marR="0" lvl="5" indent="-1143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84500" marR="0" lvl="6"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41700" marR="0" lvl="7"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98900" marR="0" lvl="8" indent="-1143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4" name="Google Shape;294;p34"/>
          <p:cNvSpPr txBox="1">
            <a:spLocks noGrp="1"/>
          </p:cNvSpPr>
          <p:nvPr>
            <p:ph type="body" idx="6"/>
          </p:nvPr>
        </p:nvSpPr>
        <p:spPr>
          <a:xfrm>
            <a:off x="576072" y="5171988"/>
            <a:ext cx="4457700" cy="13731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90000"/>
              </a:lnSpc>
              <a:spcBef>
                <a:spcPts val="800"/>
              </a:spcBef>
              <a:spcAft>
                <a:spcPts val="0"/>
              </a:spcAft>
              <a:buClr>
                <a:srgbClr val="7F7F7F"/>
              </a:buClr>
              <a:buSzPts val="1600"/>
              <a:buFont typeface="Arial"/>
              <a:buChar char="​"/>
              <a:defRPr sz="1600" b="0" i="0" u="none" strike="noStrike" cap="none">
                <a:solidFill>
                  <a:srgbClr val="6A625B"/>
                </a:solidFill>
                <a:latin typeface="Arial"/>
                <a:ea typeface="Arial"/>
                <a:cs typeface="Arial"/>
                <a:sym typeface="Arial"/>
              </a:defRPr>
            </a:lvl1pPr>
            <a:lvl2pPr marL="914400" marR="0" lvl="1" indent="-330200" algn="l" rtl="0">
              <a:lnSpc>
                <a:spcPct val="90000"/>
              </a:lnSpc>
              <a:spcBef>
                <a:spcPts val="800"/>
              </a:spcBef>
              <a:spcAft>
                <a:spcPts val="0"/>
              </a:spcAft>
              <a:buClr>
                <a:schemeClr val="lt2"/>
              </a:buClr>
              <a:buSzPts val="1600"/>
              <a:buFont typeface="Arial"/>
              <a:buChar char="•"/>
              <a:defRPr sz="1600" b="0" i="0" u="none" strike="noStrike" cap="none">
                <a:solidFill>
                  <a:srgbClr val="6A625B"/>
                </a:solidFill>
                <a:latin typeface="Arial"/>
                <a:ea typeface="Arial"/>
                <a:cs typeface="Arial"/>
                <a:sym typeface="Arial"/>
              </a:defRPr>
            </a:lvl2pPr>
            <a:lvl3pPr marL="1371600" marR="0" lvl="2" indent="-228600" algn="l" rtl="0">
              <a:lnSpc>
                <a:spcPct val="90000"/>
              </a:lnSpc>
              <a:spcBef>
                <a:spcPts val="800"/>
              </a:spcBef>
              <a:spcAft>
                <a:spcPts val="0"/>
              </a:spcAft>
              <a:buClr>
                <a:schemeClr val="lt2"/>
              </a:buClr>
              <a:buSzPts val="1500"/>
              <a:buFont typeface="Arial"/>
              <a:buNone/>
              <a:defRPr sz="1500" b="0" i="0" u="none" strike="noStrike" cap="none">
                <a:solidFill>
                  <a:srgbClr val="6A625B"/>
                </a:solidFill>
                <a:latin typeface="Arial"/>
                <a:ea typeface="Arial"/>
                <a:cs typeface="Arial"/>
                <a:sym typeface="Arial"/>
              </a:defRPr>
            </a:lvl3pPr>
            <a:lvl4pPr marL="1828800" marR="0" lvl="3" indent="-330200" algn="l" rtl="0">
              <a:lnSpc>
                <a:spcPct val="90000"/>
              </a:lnSpc>
              <a:spcBef>
                <a:spcPts val="800"/>
              </a:spcBef>
              <a:spcAft>
                <a:spcPts val="0"/>
              </a:spcAft>
              <a:buClr>
                <a:schemeClr val="lt2"/>
              </a:buClr>
              <a:buSzPts val="1600"/>
              <a:buFont typeface="Arial"/>
              <a:buChar char="•"/>
              <a:defRPr sz="1600" b="1" i="0" u="none" strike="noStrike" cap="none">
                <a:solidFill>
                  <a:srgbClr val="6A625B"/>
                </a:solidFill>
                <a:latin typeface="Arial"/>
                <a:ea typeface="Arial"/>
                <a:cs typeface="Arial"/>
                <a:sym typeface="Arial"/>
              </a:defRPr>
            </a:lvl4pPr>
            <a:lvl5pPr marL="2286000" marR="0" lvl="4" indent="-228600" algn="l" rtl="0">
              <a:lnSpc>
                <a:spcPct val="90000"/>
              </a:lnSpc>
              <a:spcBef>
                <a:spcPts val="800"/>
              </a:spcBef>
              <a:spcAft>
                <a:spcPts val="0"/>
              </a:spcAft>
              <a:buClr>
                <a:srgbClr val="7C868D"/>
              </a:buClr>
              <a:buSzPts val="1500"/>
              <a:buFont typeface="Arial"/>
              <a:buNone/>
              <a:defRPr sz="1600" b="0" i="0" u="none" strike="noStrike" cap="none">
                <a:solidFill>
                  <a:srgbClr val="7C868D"/>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5" name="Google Shape;295;p34"/>
          <p:cNvSpPr txBox="1">
            <a:spLocks noGrp="1"/>
          </p:cNvSpPr>
          <p:nvPr>
            <p:ph type="body" idx="7"/>
          </p:nvPr>
        </p:nvSpPr>
        <p:spPr>
          <a:xfrm>
            <a:off x="576072" y="4613507"/>
            <a:ext cx="4434300" cy="466800"/>
          </a:xfrm>
          <a:prstGeom prst="rect">
            <a:avLst/>
          </a:prstGeom>
          <a:noFill/>
          <a:ln>
            <a:noFill/>
          </a:ln>
        </p:spPr>
        <p:txBody>
          <a:bodyPr spcFirstLastPara="1" wrap="square" lIns="91425" tIns="91425" rIns="91425" bIns="91425" anchor="b" anchorCtr="0">
            <a:noAutofit/>
          </a:bodyPr>
          <a:lstStyle>
            <a:lvl1pPr marL="457200" marR="0" lvl="0" indent="-349250" algn="l" rtl="0">
              <a:lnSpc>
                <a:spcPct val="90000"/>
              </a:lnSpc>
              <a:spcBef>
                <a:spcPts val="1100"/>
              </a:spcBef>
              <a:spcAft>
                <a:spcPts val="0"/>
              </a:spcAft>
              <a:buClr>
                <a:srgbClr val="7F7F7F"/>
              </a:buClr>
              <a:buSzPts val="1900"/>
              <a:buFont typeface="Arial"/>
              <a:buChar char="​"/>
              <a:defRPr sz="1900" b="1"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96" name="Google Shape;296;p34" descr="Picture 23"/>
          <p:cNvPicPr preferRelativeResize="0"/>
          <p:nvPr/>
        </p:nvPicPr>
        <p:blipFill rotWithShape="1">
          <a:blip r:embed="rId2">
            <a:alphaModFix/>
          </a:blip>
          <a:srcRect/>
          <a:stretch/>
        </p:blipFill>
        <p:spPr>
          <a:xfrm>
            <a:off x="11320472" y="6257915"/>
            <a:ext cx="616143" cy="42914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 - Guide Placement ">
  <p:cSld name="W - Guide Placement ">
    <p:bg>
      <p:bgPr>
        <a:solidFill>
          <a:schemeClr val="lt1"/>
        </a:solidFill>
        <a:effectLst/>
      </p:bgPr>
    </p:bg>
    <p:spTree>
      <p:nvGrpSpPr>
        <p:cNvPr id="1" name="Shape 297"/>
        <p:cNvGrpSpPr/>
        <p:nvPr/>
      </p:nvGrpSpPr>
      <p:grpSpPr>
        <a:xfrm>
          <a:off x="0" y="0"/>
          <a:ext cx="0" cy="0"/>
          <a:chOff x="0" y="0"/>
          <a:chExt cx="0" cy="0"/>
        </a:xfrm>
      </p:grpSpPr>
      <p:sp>
        <p:nvSpPr>
          <p:cNvPr id="298" name="Google Shape;298;p35"/>
          <p:cNvSpPr/>
          <p:nvPr/>
        </p:nvSpPr>
        <p:spPr>
          <a:xfrm>
            <a:off x="7115175" y="2289702"/>
            <a:ext cx="4434000" cy="3908700"/>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A1E0"/>
              </a:buClr>
              <a:buSzPts val="400"/>
              <a:buFont typeface="Arial"/>
              <a:buNone/>
            </a:pPr>
            <a:r>
              <a:rPr lang="en-US" sz="1600" b="1" i="0" u="none" strike="noStrike" cap="none">
                <a:solidFill>
                  <a:srgbClr val="00A1E0"/>
                </a:solidFill>
                <a:latin typeface="Arial"/>
                <a:ea typeface="Arial"/>
                <a:cs typeface="Arial"/>
                <a:sym typeface="Arial"/>
              </a:rPr>
              <a:t>Realigning Guides</a:t>
            </a:r>
            <a:endParaRPr sz="1500"/>
          </a:p>
          <a:p>
            <a:pPr marL="0" marR="0" lvl="0" indent="0" algn="l" rtl="0">
              <a:lnSpc>
                <a:spcPct val="100000"/>
              </a:lnSpc>
              <a:spcBef>
                <a:spcPts val="800"/>
              </a:spcBef>
              <a:spcAft>
                <a:spcPts val="0"/>
              </a:spcAft>
              <a:buClr>
                <a:schemeClr val="accent2"/>
              </a:buClr>
              <a:buSzPts val="300"/>
              <a:buFont typeface="Arial"/>
              <a:buNone/>
            </a:pPr>
            <a:r>
              <a:rPr lang="en-US" sz="1200" b="0" i="0" u="none" strike="noStrike" cap="none">
                <a:solidFill>
                  <a:schemeClr val="accent2"/>
                </a:solidFill>
                <a:latin typeface="Arial"/>
                <a:ea typeface="Arial"/>
                <a:cs typeface="Arial"/>
                <a:sym typeface="Arial"/>
              </a:rPr>
              <a:t>Guides can can easily be bumped and moved accidentally.  </a:t>
            </a:r>
            <a:endParaRPr sz="1500"/>
          </a:p>
          <a:p>
            <a:pPr marL="0" marR="0" lvl="0" indent="0" algn="l" rtl="0">
              <a:lnSpc>
                <a:spcPct val="100000"/>
              </a:lnSpc>
              <a:spcBef>
                <a:spcPts val="800"/>
              </a:spcBef>
              <a:spcAft>
                <a:spcPts val="0"/>
              </a:spcAft>
              <a:buClr>
                <a:schemeClr val="accent2"/>
              </a:buClr>
              <a:buSzPts val="300"/>
              <a:buFont typeface="Arial"/>
              <a:buNone/>
            </a:pPr>
            <a:r>
              <a:rPr lang="en-US" sz="1200" b="0" i="0" u="none" strike="noStrike" cap="none">
                <a:solidFill>
                  <a:schemeClr val="accent2"/>
                </a:solidFill>
                <a:latin typeface="Arial"/>
                <a:ea typeface="Arial"/>
                <a:cs typeface="Arial"/>
                <a:sym typeface="Arial"/>
              </a:rPr>
              <a:t>This slide layout show you how to reset your guides. </a:t>
            </a:r>
            <a:endParaRPr sz="1500"/>
          </a:p>
          <a:p>
            <a:pPr marL="0" marR="0" lvl="0" indent="0" algn="l" rtl="0">
              <a:lnSpc>
                <a:spcPct val="100000"/>
              </a:lnSpc>
              <a:spcBef>
                <a:spcPts val="800"/>
              </a:spcBef>
              <a:spcAft>
                <a:spcPts val="0"/>
              </a:spcAft>
              <a:buClr>
                <a:schemeClr val="accent2"/>
              </a:buClr>
              <a:buSzPts val="300"/>
              <a:buFont typeface="Arial"/>
              <a:buNone/>
            </a:pPr>
            <a:r>
              <a:rPr lang="en-US" sz="1200" b="1" i="0" u="none" strike="noStrike" cap="none">
                <a:solidFill>
                  <a:schemeClr val="accent2"/>
                </a:solidFill>
                <a:latin typeface="Arial"/>
                <a:ea typeface="Arial"/>
                <a:cs typeface="Arial"/>
                <a:sym typeface="Arial"/>
              </a:rPr>
              <a:t>NOTE: </a:t>
            </a:r>
            <a:r>
              <a:rPr lang="en-US" sz="1200" b="0" i="0" u="none" strike="noStrike" cap="none">
                <a:solidFill>
                  <a:schemeClr val="accent2"/>
                </a:solidFill>
                <a:latin typeface="Arial"/>
                <a:ea typeface="Arial"/>
                <a:cs typeface="Arial"/>
                <a:sym typeface="Arial"/>
              </a:rPr>
              <a:t>When working on any older deck, be sure to check and ensure that the guides in your deck are set.</a:t>
            </a:r>
            <a:endParaRPr sz="1500"/>
          </a:p>
          <a:p>
            <a:pPr marL="0" marR="0" lvl="0" indent="127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Turn on your guides </a:t>
            </a:r>
            <a:endParaRPr sz="1500"/>
          </a:p>
          <a:p>
            <a:pPr marL="0" marR="0" lvl="0" indent="127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Insert a new slide the using the Guide Layout slide option.</a:t>
            </a:r>
            <a:endParaRPr sz="1500"/>
          </a:p>
          <a:p>
            <a:pPr marL="0" marR="0" lvl="0" indent="127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Do your guides align with the orange lines in the new slide?  </a:t>
            </a:r>
            <a:r>
              <a:rPr lang="en-US" sz="1200" b="0" i="0" u="none" strike="noStrike" cap="none">
                <a:solidFill>
                  <a:schemeClr val="accent2"/>
                </a:solidFill>
                <a:latin typeface="Arial"/>
                <a:ea typeface="Arial"/>
                <a:cs typeface="Arial"/>
                <a:sym typeface="Arial"/>
              </a:rPr>
              <a:t>If yes, your guides are set, if not, proceed then realign each of the lines to line up with the lines shown on this page. </a:t>
            </a:r>
            <a:endParaRPr sz="1500"/>
          </a:p>
          <a:p>
            <a:pPr marL="0" marR="0" lvl="0" indent="12700" algn="l" rtl="0">
              <a:lnSpc>
                <a:spcPct val="100000"/>
              </a:lnSpc>
              <a:spcBef>
                <a:spcPts val="800"/>
              </a:spcBef>
              <a:spcAft>
                <a:spcPts val="0"/>
              </a:spcAft>
              <a:buClr>
                <a:schemeClr val="accent2"/>
              </a:buClr>
              <a:buSzPts val="1200"/>
              <a:buFont typeface="Arial"/>
              <a:buAutoNum type="arabicPeriod"/>
            </a:pPr>
            <a:r>
              <a:rPr lang="en-US" sz="1200" b="1" i="0" u="none" strike="noStrike" cap="none">
                <a:solidFill>
                  <a:schemeClr val="accent2"/>
                </a:solidFill>
                <a:latin typeface="Arial"/>
                <a:ea typeface="Arial"/>
                <a:cs typeface="Arial"/>
                <a:sym typeface="Arial"/>
              </a:rPr>
              <a:t> Once guides are reset, delete the Guide Layout Slide</a:t>
            </a:r>
            <a:endParaRPr sz="1500"/>
          </a:p>
          <a:p>
            <a:pPr marL="0" marR="0" lvl="0" indent="0" algn="l" rtl="0">
              <a:lnSpc>
                <a:spcPct val="100000"/>
              </a:lnSpc>
              <a:spcBef>
                <a:spcPts val="800"/>
              </a:spcBef>
              <a:spcAft>
                <a:spcPts val="0"/>
              </a:spcAft>
              <a:buClr>
                <a:srgbClr val="000000"/>
              </a:buClr>
              <a:buSzPts val="300"/>
              <a:buFont typeface="Arial"/>
              <a:buNone/>
            </a:pPr>
            <a:endParaRPr sz="1300" b="0" i="0" u="none" strike="noStrike" cap="none">
              <a:solidFill>
                <a:schemeClr val="accent2"/>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300"/>
              <a:buFont typeface="Arial"/>
              <a:buNone/>
            </a:pPr>
            <a:endParaRPr sz="1300" b="0" i="0" u="none" strike="noStrike" cap="none">
              <a:solidFill>
                <a:schemeClr val="accent2"/>
              </a:solidFill>
              <a:latin typeface="Arial"/>
              <a:ea typeface="Arial"/>
              <a:cs typeface="Arial"/>
              <a:sym typeface="Arial"/>
            </a:endParaRPr>
          </a:p>
        </p:txBody>
      </p:sp>
      <p:sp>
        <p:nvSpPr>
          <p:cNvPr id="299" name="Google Shape;299;p35"/>
          <p:cNvSpPr txBox="1"/>
          <p:nvPr/>
        </p:nvSpPr>
        <p:spPr>
          <a:xfrm>
            <a:off x="1117600" y="2289705"/>
            <a:ext cx="4724400" cy="3525900"/>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chemeClr val="accent1"/>
              </a:buClr>
              <a:buSzPts val="1600"/>
              <a:buFont typeface="Arial"/>
              <a:buNone/>
            </a:pPr>
            <a:r>
              <a:rPr lang="en-US" sz="1600" b="1" i="0" u="none" strike="noStrike" cap="none">
                <a:solidFill>
                  <a:schemeClr val="accent1"/>
                </a:solidFill>
                <a:latin typeface="Arial"/>
                <a:ea typeface="Arial"/>
                <a:cs typeface="Arial"/>
                <a:sym typeface="Arial"/>
              </a:rPr>
              <a:t>What are Drawing Guides?  </a:t>
            </a:r>
            <a:endParaRPr sz="1500"/>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This lines that that appear on all pages in the same spot, but don’t show up when you print or view deck in Show mode.  </a:t>
            </a:r>
            <a:endParaRPr sz="1500"/>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endParaRPr sz="1500"/>
          </a:p>
          <a:p>
            <a:pPr marL="0" marR="0" lvl="0" indent="0" algn="l" rtl="0">
              <a:lnSpc>
                <a:spcPct val="100000"/>
              </a:lnSpc>
              <a:spcBef>
                <a:spcPts val="800"/>
              </a:spcBef>
              <a:spcAft>
                <a:spcPts val="0"/>
              </a:spcAft>
              <a:buClr>
                <a:schemeClr val="accent2"/>
              </a:buClr>
              <a:buSzPts val="2100"/>
              <a:buFont typeface="Arial"/>
              <a:buNone/>
            </a:pPr>
            <a:r>
              <a:rPr lang="en-US" sz="1200" b="0" i="0" u="none" strike="noStrike" cap="none">
                <a:solidFill>
                  <a:schemeClr val="accent2"/>
                </a:solidFill>
                <a:latin typeface="Arial"/>
                <a:ea typeface="Arial"/>
                <a:cs typeface="Arial"/>
                <a:sym typeface="Arial"/>
              </a:rPr>
              <a:t>This template has pre-made guides that delineate where your workspace is.  </a:t>
            </a:r>
            <a:br>
              <a:rPr lang="en-US" sz="1200" b="1" i="0" u="none" strike="noStrike" cap="none">
                <a:solidFill>
                  <a:schemeClr val="accent2"/>
                </a:solidFill>
                <a:latin typeface="Arial"/>
                <a:ea typeface="Arial"/>
                <a:cs typeface="Arial"/>
                <a:sym typeface="Arial"/>
              </a:rPr>
            </a:br>
            <a:br>
              <a:rPr lang="en-US" sz="1200" b="1" i="0" u="none" strike="noStrike" cap="none">
                <a:solidFill>
                  <a:schemeClr val="accent1"/>
                </a:solidFill>
                <a:latin typeface="Arial"/>
                <a:ea typeface="Arial"/>
                <a:cs typeface="Arial"/>
                <a:sym typeface="Arial"/>
              </a:rPr>
            </a:br>
            <a:r>
              <a:rPr lang="en-US" sz="1600" b="1" i="0" u="none" strike="noStrike" cap="none">
                <a:solidFill>
                  <a:schemeClr val="accent1"/>
                </a:solidFill>
                <a:latin typeface="Arial"/>
                <a:ea typeface="Arial"/>
                <a:cs typeface="Arial"/>
                <a:sym typeface="Arial"/>
              </a:rPr>
              <a:t>How to Turn Guides On and Off</a:t>
            </a:r>
            <a:endParaRPr sz="1500"/>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Windows: </a:t>
            </a:r>
            <a:r>
              <a:rPr lang="en-US" sz="1200" b="0" i="0" u="none" strike="noStrike" cap="none">
                <a:solidFill>
                  <a:schemeClr val="accent2"/>
                </a:solidFill>
                <a:latin typeface="Arial"/>
                <a:ea typeface="Arial"/>
                <a:cs typeface="Arial"/>
                <a:sym typeface="Arial"/>
              </a:rPr>
              <a:t>ALT + F9 or Right click in blue area off workspace &gt;Grids and Guides&gt;Display Drawing Guides on Screen</a:t>
            </a:r>
            <a:endParaRPr sz="1500"/>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2011: </a:t>
            </a:r>
            <a:r>
              <a:rPr lang="en-US" sz="1200" b="0" i="0" u="none" strike="noStrike" cap="none">
                <a:solidFill>
                  <a:schemeClr val="accent2"/>
                </a:solidFill>
                <a:latin typeface="Arial"/>
                <a:ea typeface="Arial"/>
                <a:cs typeface="Arial"/>
                <a:sym typeface="Arial"/>
              </a:rPr>
              <a:t>Control + Option + Command + G or </a:t>
            </a:r>
            <a:br>
              <a:rPr lang="en-US" sz="1200" b="0" i="0" u="none" strike="noStrike" cap="none">
                <a:solidFill>
                  <a:schemeClr val="accent2"/>
                </a:solidFill>
                <a:latin typeface="Arial"/>
                <a:ea typeface="Arial"/>
                <a:cs typeface="Arial"/>
                <a:sym typeface="Arial"/>
              </a:rPr>
            </a:br>
            <a:r>
              <a:rPr lang="en-US" sz="1200" b="0" i="0" u="none" strike="noStrike" cap="none">
                <a:solidFill>
                  <a:schemeClr val="accent2"/>
                </a:solidFill>
                <a:latin typeface="Arial"/>
                <a:ea typeface="Arial"/>
                <a:cs typeface="Arial"/>
                <a:sym typeface="Arial"/>
              </a:rPr>
              <a:t>View&gt;Guides&gt;Static Guides</a:t>
            </a:r>
            <a:endParaRPr sz="1500"/>
          </a:p>
          <a:p>
            <a:pPr marL="0" marR="0" lvl="0" indent="0" algn="l" rtl="0">
              <a:lnSpc>
                <a:spcPct val="100000"/>
              </a:lnSpc>
              <a:spcBef>
                <a:spcPts val="800"/>
              </a:spcBef>
              <a:spcAft>
                <a:spcPts val="0"/>
              </a:spcAft>
              <a:buClr>
                <a:schemeClr val="accent3"/>
              </a:buClr>
              <a:buSzPts val="1200"/>
              <a:buFont typeface="Arial"/>
              <a:buNone/>
            </a:pPr>
            <a:r>
              <a:rPr lang="en-US" sz="1200" b="1" i="0" u="none" strike="noStrike" cap="none">
                <a:solidFill>
                  <a:schemeClr val="accent2"/>
                </a:solidFill>
                <a:latin typeface="Arial"/>
                <a:ea typeface="Arial"/>
                <a:cs typeface="Arial"/>
                <a:sym typeface="Arial"/>
              </a:rPr>
              <a:t>MAC 2008:   </a:t>
            </a:r>
            <a:r>
              <a:rPr lang="en-US" sz="1200" b="0" i="0" u="none" strike="noStrike" cap="none">
                <a:solidFill>
                  <a:schemeClr val="accent2"/>
                </a:solidFill>
                <a:latin typeface="Arial"/>
                <a:ea typeface="Arial"/>
                <a:cs typeface="Arial"/>
                <a:sym typeface="Arial"/>
              </a:rPr>
              <a:t>Command + G or View&gt;Guides&gt;Static Guides</a:t>
            </a:r>
            <a:endParaRPr sz="1500"/>
          </a:p>
        </p:txBody>
      </p:sp>
      <p:sp>
        <p:nvSpPr>
          <p:cNvPr id="300" name="Google Shape;300;p35"/>
          <p:cNvSpPr txBox="1"/>
          <p:nvPr/>
        </p:nvSpPr>
        <p:spPr>
          <a:xfrm>
            <a:off x="7497766" y="1776413"/>
            <a:ext cx="3659100" cy="462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2"/>
              </a:buClr>
              <a:buSzPts val="300"/>
              <a:buFont typeface="Arial"/>
              <a:buNone/>
            </a:pPr>
            <a:r>
              <a:rPr lang="en-US" sz="1200" b="0" i="0" u="none" strike="noStrike" cap="none">
                <a:solidFill>
                  <a:schemeClr val="dk2"/>
                </a:solidFill>
                <a:latin typeface="Arial"/>
                <a:ea typeface="Arial"/>
                <a:cs typeface="Arial"/>
                <a:sym typeface="Arial"/>
              </a:rPr>
              <a:t>The left and right top and bottom corners only area you should work within on your slides.</a:t>
            </a:r>
            <a:endParaRPr sz="1500"/>
          </a:p>
        </p:txBody>
      </p:sp>
      <p:cxnSp>
        <p:nvCxnSpPr>
          <p:cNvPr id="301" name="Google Shape;301;p35"/>
          <p:cNvCxnSpPr/>
          <p:nvPr/>
        </p:nvCxnSpPr>
        <p:spPr>
          <a:xfrm rot="10800000">
            <a:off x="6094351" y="-5432112"/>
            <a:ext cx="0" cy="12188700"/>
          </a:xfrm>
          <a:prstGeom prst="straightConnector1">
            <a:avLst/>
          </a:prstGeom>
          <a:noFill/>
          <a:ln w="19050" cap="flat" cmpd="sng">
            <a:solidFill>
              <a:schemeClr val="accent5"/>
            </a:solidFill>
            <a:prstDash val="solid"/>
            <a:round/>
            <a:headEnd type="none" w="sm" len="sm"/>
            <a:tailEnd type="none" w="sm" len="sm"/>
          </a:ln>
        </p:spPr>
      </p:cxnSp>
      <p:grpSp>
        <p:nvGrpSpPr>
          <p:cNvPr id="302" name="Google Shape;302;p35"/>
          <p:cNvGrpSpPr/>
          <p:nvPr/>
        </p:nvGrpSpPr>
        <p:grpSpPr>
          <a:xfrm>
            <a:off x="501777" y="-4626445"/>
            <a:ext cx="11185561" cy="17188459"/>
            <a:chOff x="501778" y="-4626445"/>
            <a:chExt cx="11185561" cy="17188459"/>
          </a:xfrm>
        </p:grpSpPr>
        <p:cxnSp>
          <p:nvCxnSpPr>
            <p:cNvPr id="303" name="Google Shape;303;p35"/>
            <p:cNvCxnSpPr/>
            <p:nvPr/>
          </p:nvCxnSpPr>
          <p:spPr>
            <a:xfrm>
              <a:off x="608014" y="0"/>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304" name="Google Shape;304;p35"/>
            <p:cNvCxnSpPr/>
            <p:nvPr/>
          </p:nvCxnSpPr>
          <p:spPr>
            <a:xfrm>
              <a:off x="11618913" y="-1588"/>
              <a:ext cx="0" cy="6858000"/>
            </a:xfrm>
            <a:prstGeom prst="straightConnector1">
              <a:avLst/>
            </a:prstGeom>
            <a:noFill/>
            <a:ln w="19050" cap="flat" cmpd="sng">
              <a:solidFill>
                <a:schemeClr val="accent3"/>
              </a:solidFill>
              <a:prstDash val="solid"/>
              <a:round/>
              <a:headEnd type="none" w="sm" len="sm"/>
              <a:tailEnd type="none" w="sm" len="sm"/>
            </a:ln>
          </p:spPr>
        </p:cxnSp>
        <p:cxnSp>
          <p:nvCxnSpPr>
            <p:cNvPr id="305" name="Google Shape;305;p35"/>
            <p:cNvCxnSpPr/>
            <p:nvPr/>
          </p:nvCxnSpPr>
          <p:spPr>
            <a:xfrm rot="10800000">
              <a:off x="6094351" y="114339"/>
              <a:ext cx="0" cy="12188700"/>
            </a:xfrm>
            <a:prstGeom prst="straightConnector1">
              <a:avLst/>
            </a:prstGeom>
            <a:noFill/>
            <a:ln w="9525" cap="flat" cmpd="sng">
              <a:solidFill>
                <a:schemeClr val="accent3"/>
              </a:solidFill>
              <a:prstDash val="solid"/>
              <a:round/>
              <a:headEnd type="none" w="sm" len="sm"/>
              <a:tailEnd type="none" w="sm" len="sm"/>
            </a:ln>
          </p:spPr>
        </p:cxnSp>
        <p:cxnSp>
          <p:nvCxnSpPr>
            <p:cNvPr id="306" name="Google Shape;306;p35"/>
            <p:cNvCxnSpPr/>
            <p:nvPr/>
          </p:nvCxnSpPr>
          <p:spPr>
            <a:xfrm rot="10800000">
              <a:off x="6094351" y="-4336399"/>
              <a:ext cx="0" cy="12188700"/>
            </a:xfrm>
            <a:prstGeom prst="straightConnector1">
              <a:avLst/>
            </a:prstGeom>
            <a:noFill/>
            <a:ln w="19050" cap="flat" cmpd="sng">
              <a:solidFill>
                <a:schemeClr val="accent3"/>
              </a:solidFill>
              <a:prstDash val="solid"/>
              <a:round/>
              <a:headEnd type="none" w="sm" len="sm"/>
              <a:tailEnd type="none" w="sm" len="sm"/>
            </a:ln>
          </p:spPr>
        </p:cxnSp>
        <p:sp>
          <p:nvSpPr>
            <p:cNvPr id="307" name="Google Shape;307;p35"/>
            <p:cNvSpPr/>
            <p:nvPr/>
          </p:nvSpPr>
          <p:spPr>
            <a:xfrm rot="8100000" flipH="1">
              <a:off x="11244267" y="1764999"/>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chemeClr val="lt1"/>
                </a:solidFill>
                <a:latin typeface="Arial"/>
                <a:ea typeface="Arial"/>
                <a:cs typeface="Arial"/>
                <a:sym typeface="Arial"/>
              </a:endParaRPr>
            </a:p>
          </p:txBody>
        </p:sp>
        <p:sp>
          <p:nvSpPr>
            <p:cNvPr id="308" name="Google Shape;308;p35"/>
            <p:cNvSpPr/>
            <p:nvPr/>
          </p:nvSpPr>
          <p:spPr>
            <a:xfrm rot="-8100000">
              <a:off x="580406" y="1764999"/>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chemeClr val="lt1"/>
                </a:solidFill>
                <a:latin typeface="Arial"/>
                <a:ea typeface="Arial"/>
                <a:cs typeface="Arial"/>
                <a:sym typeface="Arial"/>
              </a:endParaRPr>
            </a:p>
          </p:txBody>
        </p:sp>
        <p:sp>
          <p:nvSpPr>
            <p:cNvPr id="309" name="Google Shape;309;p35"/>
            <p:cNvSpPr/>
            <p:nvPr/>
          </p:nvSpPr>
          <p:spPr>
            <a:xfrm rot="2700000">
              <a:off x="11244266" y="5638768"/>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chemeClr val="lt1"/>
                </a:solidFill>
                <a:latin typeface="Arial"/>
                <a:ea typeface="Arial"/>
                <a:cs typeface="Arial"/>
                <a:sym typeface="Arial"/>
              </a:endParaRPr>
            </a:p>
          </p:txBody>
        </p:sp>
        <p:sp>
          <p:nvSpPr>
            <p:cNvPr id="310" name="Google Shape;310;p35"/>
            <p:cNvSpPr/>
            <p:nvPr/>
          </p:nvSpPr>
          <p:spPr>
            <a:xfrm rot="-2700000" flipH="1">
              <a:off x="580406" y="5638768"/>
              <a:ext cx="364443" cy="373352"/>
            </a:xfrm>
            <a:prstGeom prst="rightArrow">
              <a:avLst>
                <a:gd name="adj1" fmla="val 50000"/>
                <a:gd name="adj2" fmla="val 50000"/>
              </a:avLst>
            </a:prstGeom>
            <a:solidFill>
              <a:schemeClr val="l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
                <a:buFont typeface="Arial"/>
                <a:buNone/>
              </a:pPr>
              <a:endParaRPr sz="1900" b="0" i="0" u="none" strike="noStrike" cap="none">
                <a:solidFill>
                  <a:schemeClr val="lt1"/>
                </a:solidFill>
                <a:latin typeface="Arial"/>
                <a:ea typeface="Arial"/>
                <a:cs typeface="Arial"/>
                <a:sym typeface="Arial"/>
              </a:endParaRPr>
            </a:p>
          </p:txBody>
        </p:sp>
        <p:cxnSp>
          <p:nvCxnSpPr>
            <p:cNvPr id="311" name="Google Shape;311;p35"/>
            <p:cNvCxnSpPr/>
            <p:nvPr/>
          </p:nvCxnSpPr>
          <p:spPr>
            <a:xfrm rot="10800000">
              <a:off x="6094351" y="-4626445"/>
              <a:ext cx="0" cy="12188700"/>
            </a:xfrm>
            <a:prstGeom prst="straightConnector1">
              <a:avLst/>
            </a:prstGeom>
            <a:noFill/>
            <a:ln w="19050" cap="flat" cmpd="sng">
              <a:solidFill>
                <a:schemeClr val="accent3"/>
              </a:solidFill>
              <a:prstDash val="solid"/>
              <a:round/>
              <a:headEnd type="none" w="sm" len="sm"/>
              <a:tailEnd type="none" w="sm" len="sm"/>
            </a:ln>
          </p:spPr>
        </p:cxnSp>
        <p:cxnSp>
          <p:nvCxnSpPr>
            <p:cNvPr id="312" name="Google Shape;312;p35"/>
            <p:cNvCxnSpPr/>
            <p:nvPr/>
          </p:nvCxnSpPr>
          <p:spPr>
            <a:xfrm rot="10800000">
              <a:off x="6094351" y="373314"/>
              <a:ext cx="0" cy="12188700"/>
            </a:xfrm>
            <a:prstGeom prst="straightConnector1">
              <a:avLst/>
            </a:prstGeom>
            <a:noFill/>
            <a:ln w="9525" cap="flat" cmpd="sng">
              <a:solidFill>
                <a:schemeClr val="accent3"/>
              </a:solidFill>
              <a:prstDash val="solid"/>
              <a:round/>
              <a:headEnd type="none" w="sm" len="sm"/>
              <a:tailEnd type="none" w="sm" len="sm"/>
            </a:ln>
          </p:spPr>
        </p:cxnSp>
      </p:grpSp>
      <p:sp>
        <p:nvSpPr>
          <p:cNvPr id="313" name="Google Shape;313;p35"/>
          <p:cNvSpPr/>
          <p:nvPr/>
        </p:nvSpPr>
        <p:spPr>
          <a:xfrm>
            <a:off x="7122513" y="5632798"/>
            <a:ext cx="3980700" cy="841200"/>
          </a:xfrm>
          <a:prstGeom prst="rect">
            <a:avLst/>
          </a:prstGeom>
          <a:noFill/>
          <a:ln>
            <a:noFill/>
          </a:ln>
        </p:spPr>
        <p:txBody>
          <a:bodyPr spcFirstLastPara="1" wrap="square" lIns="121875" tIns="60925" rIns="121875" bIns="60925" anchor="t" anchorCtr="0">
            <a:noAutofit/>
          </a:bodyPr>
          <a:lstStyle/>
          <a:p>
            <a:pPr marL="0" marR="0" lvl="0" indent="0" algn="l" rtl="0">
              <a:lnSpc>
                <a:spcPct val="100000"/>
              </a:lnSpc>
              <a:spcBef>
                <a:spcPts val="0"/>
              </a:spcBef>
              <a:spcAft>
                <a:spcPts val="0"/>
              </a:spcAft>
              <a:buClr>
                <a:srgbClr val="00A1E0"/>
              </a:buClr>
              <a:buSzPts val="1600"/>
              <a:buFont typeface="Arial"/>
              <a:buNone/>
            </a:pPr>
            <a:r>
              <a:rPr lang="en-US" sz="1600" b="1" i="0" u="none" strike="noStrike" cap="none">
                <a:solidFill>
                  <a:srgbClr val="00A1E0"/>
                </a:solidFill>
                <a:latin typeface="Arial"/>
                <a:ea typeface="Arial"/>
                <a:cs typeface="Arial"/>
                <a:sym typeface="Arial"/>
              </a:rPr>
              <a:t>How to Create a New Guide Line</a:t>
            </a:r>
            <a:endParaRPr sz="1500"/>
          </a:p>
          <a:p>
            <a:pPr marL="0" marR="0" lvl="0" indent="0" algn="l" rtl="0">
              <a:lnSpc>
                <a:spcPct val="100000"/>
              </a:lnSpc>
              <a:spcBef>
                <a:spcPts val="800"/>
              </a:spcBef>
              <a:spcAft>
                <a:spcPts val="0"/>
              </a:spcAft>
              <a:buClr>
                <a:schemeClr val="accent2"/>
              </a:buClr>
              <a:buSzPts val="1200"/>
              <a:buFont typeface="Arial"/>
              <a:buNone/>
            </a:pPr>
            <a:r>
              <a:rPr lang="en-US" sz="1200" b="0" i="0" u="none" strike="noStrike" cap="none">
                <a:solidFill>
                  <a:schemeClr val="accent2"/>
                </a:solidFill>
                <a:latin typeface="Arial"/>
                <a:ea typeface="Arial"/>
                <a:cs typeface="Arial"/>
                <a:sym typeface="Arial"/>
              </a:rPr>
              <a:t>Select a guide, hold down the Option key and drag.  This will duplicate the line</a:t>
            </a:r>
            <a:endParaRPr sz="1500"/>
          </a:p>
        </p:txBody>
      </p:sp>
      <p:sp>
        <p:nvSpPr>
          <p:cNvPr id="314" name="Google Shape;314;p35"/>
          <p:cNvSpPr txBox="1">
            <a:spLocks noGrp="1"/>
          </p:cNvSpPr>
          <p:nvPr>
            <p:ph type="title"/>
          </p:nvPr>
        </p:nvSpPr>
        <p:spPr>
          <a:xfrm>
            <a:off x="495300" y="139703"/>
            <a:ext cx="116175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_ A">
  <p:cSld name="Title Slide_ A">
    <p:bg>
      <p:bgPr>
        <a:solidFill>
          <a:srgbClr val="178BD1"/>
        </a:solidFill>
        <a:effectLst/>
      </p:bgPr>
    </p:bg>
    <p:spTree>
      <p:nvGrpSpPr>
        <p:cNvPr id="1" name="Shape 315"/>
        <p:cNvGrpSpPr/>
        <p:nvPr/>
      </p:nvGrpSpPr>
      <p:grpSpPr>
        <a:xfrm>
          <a:off x="0" y="0"/>
          <a:ext cx="0" cy="0"/>
          <a:chOff x="0" y="0"/>
          <a:chExt cx="0" cy="0"/>
        </a:xfrm>
      </p:grpSpPr>
      <p:pic>
        <p:nvPicPr>
          <p:cNvPr id="316" name="Google Shape;316;p36"/>
          <p:cNvPicPr preferRelativeResize="0"/>
          <p:nvPr/>
        </p:nvPicPr>
        <p:blipFill rotWithShape="1">
          <a:blip r:embed="rId2">
            <a:alphaModFix/>
          </a:blip>
          <a:srcRect/>
          <a:stretch/>
        </p:blipFill>
        <p:spPr>
          <a:xfrm>
            <a:off x="0" y="893"/>
            <a:ext cx="12188827" cy="6856214"/>
          </a:xfrm>
          <a:prstGeom prst="rect">
            <a:avLst/>
          </a:prstGeom>
          <a:noFill/>
          <a:ln>
            <a:noFill/>
          </a:ln>
        </p:spPr>
      </p:pic>
      <p:pic>
        <p:nvPicPr>
          <p:cNvPr id="317" name="Google Shape;317;p36"/>
          <p:cNvPicPr preferRelativeResize="0"/>
          <p:nvPr/>
        </p:nvPicPr>
        <p:blipFill rotWithShape="1">
          <a:blip r:embed="rId3">
            <a:alphaModFix amt="54000"/>
          </a:blip>
          <a:srcRect/>
          <a:stretch/>
        </p:blipFill>
        <p:spPr>
          <a:xfrm>
            <a:off x="2290014" y="6169536"/>
            <a:ext cx="1501850" cy="488509"/>
          </a:xfrm>
          <a:prstGeom prst="rect">
            <a:avLst/>
          </a:prstGeom>
          <a:noFill/>
          <a:ln>
            <a:noFill/>
          </a:ln>
        </p:spPr>
      </p:pic>
      <p:pic>
        <p:nvPicPr>
          <p:cNvPr id="318" name="Google Shape;318;p36"/>
          <p:cNvPicPr preferRelativeResize="0"/>
          <p:nvPr/>
        </p:nvPicPr>
        <p:blipFill rotWithShape="1">
          <a:blip r:embed="rId4">
            <a:alphaModFix/>
          </a:blip>
          <a:srcRect/>
          <a:stretch/>
        </p:blipFill>
        <p:spPr>
          <a:xfrm>
            <a:off x="0" y="0"/>
            <a:ext cx="12188825" cy="6856214"/>
          </a:xfrm>
          <a:prstGeom prst="rect">
            <a:avLst/>
          </a:prstGeom>
          <a:noFill/>
          <a:ln>
            <a:noFill/>
          </a:ln>
        </p:spPr>
      </p:pic>
      <p:sp>
        <p:nvSpPr>
          <p:cNvPr id="319" name="Google Shape;319;p36"/>
          <p:cNvSpPr txBox="1">
            <a:spLocks noGrp="1"/>
          </p:cNvSpPr>
          <p:nvPr>
            <p:ph type="ctrTitle"/>
          </p:nvPr>
        </p:nvSpPr>
        <p:spPr>
          <a:xfrm>
            <a:off x="500042" y="1222803"/>
            <a:ext cx="8788500" cy="129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500"/>
              <a:buNone/>
              <a:defRPr sz="3000" b="1">
                <a:solidFill>
                  <a:schemeClr val="accent1"/>
                </a:solidFill>
                <a:latin typeface="Arial"/>
                <a:ea typeface="Arial"/>
                <a:cs typeface="Arial"/>
                <a:sym typeface="Aria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320" name="Google Shape;320;p36"/>
          <p:cNvSpPr txBox="1">
            <a:spLocks noGrp="1"/>
          </p:cNvSpPr>
          <p:nvPr>
            <p:ph type="subTitle" idx="1"/>
          </p:nvPr>
        </p:nvSpPr>
        <p:spPr>
          <a:xfrm>
            <a:off x="510821" y="2544697"/>
            <a:ext cx="87738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200"/>
              <a:buNone/>
              <a:defRPr sz="2200" b="0" i="0">
                <a:solidFill>
                  <a:schemeClr val="accent1"/>
                </a:solidFill>
                <a:latin typeface="Arial"/>
                <a:ea typeface="Arial"/>
                <a:cs typeface="Arial"/>
                <a:sym typeface="Arial"/>
              </a:defRPr>
            </a:lvl1pPr>
            <a:lvl2pPr lvl="1" algn="ctr" rtl="0">
              <a:spcBef>
                <a:spcPts val="200"/>
              </a:spcBef>
              <a:spcAft>
                <a:spcPts val="0"/>
              </a:spcAft>
              <a:buSzPts val="1800"/>
              <a:buNone/>
              <a:defRPr>
                <a:solidFill>
                  <a:srgbClr val="8A9ABD"/>
                </a:solidFill>
              </a:defRPr>
            </a:lvl2pPr>
            <a:lvl3pPr lvl="2" algn="ctr" rtl="0">
              <a:spcBef>
                <a:spcPts val="600"/>
              </a:spcBef>
              <a:spcAft>
                <a:spcPts val="0"/>
              </a:spcAft>
              <a:buSzPts val="1600"/>
              <a:buNone/>
              <a:defRPr>
                <a:solidFill>
                  <a:srgbClr val="8A9ABD"/>
                </a:solidFill>
              </a:defRPr>
            </a:lvl3pPr>
            <a:lvl4pPr lvl="3" algn="ctr" rtl="0">
              <a:spcBef>
                <a:spcPts val="600"/>
              </a:spcBef>
              <a:spcAft>
                <a:spcPts val="0"/>
              </a:spcAft>
              <a:buSzPts val="1400"/>
              <a:buNone/>
              <a:defRPr>
                <a:solidFill>
                  <a:srgbClr val="8A9ABD"/>
                </a:solidFill>
              </a:defRPr>
            </a:lvl4pPr>
            <a:lvl5pPr lvl="4" algn="ctr" rtl="0">
              <a:spcBef>
                <a:spcPts val="600"/>
              </a:spcBef>
              <a:spcAft>
                <a:spcPts val="0"/>
              </a:spcAft>
              <a:buSzPts val="2000"/>
              <a:buNone/>
              <a:defRPr>
                <a:solidFill>
                  <a:srgbClr val="8A9ABD"/>
                </a:solidFill>
              </a:defRPr>
            </a:lvl5pPr>
            <a:lvl6pPr lvl="5" algn="ctr" rtl="0">
              <a:spcBef>
                <a:spcPts val="600"/>
              </a:spcBef>
              <a:spcAft>
                <a:spcPts val="0"/>
              </a:spcAft>
              <a:buClr>
                <a:srgbClr val="8A9ABD"/>
              </a:buClr>
              <a:buSzPts val="2000"/>
              <a:buNone/>
              <a:defRPr>
                <a:solidFill>
                  <a:srgbClr val="8A9ABD"/>
                </a:solidFill>
              </a:defRPr>
            </a:lvl6pPr>
            <a:lvl7pPr lvl="6" algn="ctr" rtl="0">
              <a:spcBef>
                <a:spcPts val="400"/>
              </a:spcBef>
              <a:spcAft>
                <a:spcPts val="0"/>
              </a:spcAft>
              <a:buClr>
                <a:srgbClr val="8A9ABD"/>
              </a:buClr>
              <a:buSzPts val="2000"/>
              <a:buNone/>
              <a:defRPr>
                <a:solidFill>
                  <a:srgbClr val="8A9ABD"/>
                </a:solidFill>
              </a:defRPr>
            </a:lvl7pPr>
            <a:lvl8pPr lvl="7" algn="ctr" rtl="0">
              <a:spcBef>
                <a:spcPts val="400"/>
              </a:spcBef>
              <a:spcAft>
                <a:spcPts val="0"/>
              </a:spcAft>
              <a:buClr>
                <a:srgbClr val="8A9ABD"/>
              </a:buClr>
              <a:buSzPts val="2000"/>
              <a:buNone/>
              <a:defRPr>
                <a:solidFill>
                  <a:srgbClr val="8A9ABD"/>
                </a:solidFill>
              </a:defRPr>
            </a:lvl8pPr>
            <a:lvl9pPr lvl="8" algn="ctr" rtl="0">
              <a:spcBef>
                <a:spcPts val="400"/>
              </a:spcBef>
              <a:spcAft>
                <a:spcPts val="0"/>
              </a:spcAft>
              <a:buClr>
                <a:srgbClr val="8A9ABD"/>
              </a:buClr>
              <a:buSzPts val="2000"/>
              <a:buNone/>
              <a:defRPr>
                <a:solidFill>
                  <a:srgbClr val="8A9ABD"/>
                </a:solidFill>
              </a:defRPr>
            </a:lvl9pPr>
          </a:lstStyle>
          <a:p>
            <a:endParaRPr/>
          </a:p>
        </p:txBody>
      </p:sp>
      <p:sp>
        <p:nvSpPr>
          <p:cNvPr id="321" name="Google Shape;321;p36"/>
          <p:cNvSpPr txBox="1">
            <a:spLocks noGrp="1"/>
          </p:cNvSpPr>
          <p:nvPr>
            <p:ph type="body" idx="2"/>
          </p:nvPr>
        </p:nvSpPr>
        <p:spPr>
          <a:xfrm>
            <a:off x="510821" y="3618107"/>
            <a:ext cx="6447300" cy="2850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600"/>
              <a:buFont typeface="Arial"/>
              <a:buNone/>
              <a:defRPr sz="1600" b="0" i="0">
                <a:solidFill>
                  <a:schemeClr val="accent1"/>
                </a:solidFill>
                <a:latin typeface="Arial"/>
                <a:ea typeface="Arial"/>
                <a:cs typeface="Arial"/>
                <a:sym typeface="Arial"/>
              </a:defRPr>
            </a:lvl1pPr>
            <a:lvl2pPr marL="914400" lvl="1" indent="-228600" algn="l" rtl="0">
              <a:spcBef>
                <a:spcPts val="300"/>
              </a:spcBef>
              <a:spcAft>
                <a:spcPts val="0"/>
              </a:spcAft>
              <a:buSzPts val="1540"/>
              <a:buFont typeface="Arial"/>
              <a:buNone/>
              <a:defRPr sz="1400">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Arial"/>
                <a:ea typeface="Arial"/>
                <a:cs typeface="Arial"/>
                <a:sym typeface="Arial"/>
              </a:defRPr>
            </a:lvl3pPr>
            <a:lvl4pPr marL="1828800" lvl="3" indent="-228600" algn="l" rtl="0">
              <a:spcBef>
                <a:spcPts val="0"/>
              </a:spcBef>
              <a:spcAft>
                <a:spcPts val="0"/>
              </a:spcAft>
              <a:buSzPts val="900"/>
              <a:buNone/>
              <a:defRPr sz="900">
                <a:solidFill>
                  <a:schemeClr val="lt1"/>
                </a:solidFill>
                <a:latin typeface="Arial"/>
                <a:ea typeface="Arial"/>
                <a:cs typeface="Arial"/>
                <a:sym typeface="Arial"/>
              </a:defRPr>
            </a:lvl4pPr>
            <a:lvl5pPr marL="2286000" lvl="4" indent="-228600" algn="l" rtl="0">
              <a:spcBef>
                <a:spcPts val="200"/>
              </a:spcBef>
              <a:spcAft>
                <a:spcPts val="0"/>
              </a:spcAft>
              <a:buSzPts val="1900"/>
              <a:buNone/>
              <a:defRPr sz="900">
                <a:solidFill>
                  <a:schemeClr val="lt1"/>
                </a:solidFill>
                <a:latin typeface="Arial"/>
                <a:ea typeface="Arial"/>
                <a:cs typeface="Arial"/>
                <a:sym typeface="Arial"/>
              </a:defRPr>
            </a:lvl5pPr>
            <a:lvl6pPr marL="2743200" lvl="5" indent="-228600" algn="l" rtl="0">
              <a:spcBef>
                <a:spcPts val="36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322" name="Google Shape;322;p36"/>
          <p:cNvSpPr txBox="1">
            <a:spLocks noGrp="1"/>
          </p:cNvSpPr>
          <p:nvPr>
            <p:ph type="body" idx="3"/>
          </p:nvPr>
        </p:nvSpPr>
        <p:spPr>
          <a:xfrm>
            <a:off x="510821" y="3364442"/>
            <a:ext cx="6447300" cy="247500"/>
          </a:xfrm>
          <a:prstGeom prst="rect">
            <a:avLst/>
          </a:prstGeom>
          <a:noFill/>
          <a:ln>
            <a:noFill/>
          </a:ln>
        </p:spPr>
        <p:txBody>
          <a:bodyPr spcFirstLastPara="1" wrap="square" lIns="0" tIns="0" rIns="0" bIns="0" anchor="t" anchorCtr="0">
            <a:noAutofit/>
          </a:bodyPr>
          <a:lstStyle>
            <a:lvl1pPr marL="457200" lvl="0" indent="-228600" algn="l" rtl="0">
              <a:lnSpc>
                <a:spcPct val="95000"/>
              </a:lnSpc>
              <a:spcBef>
                <a:spcPts val="0"/>
              </a:spcBef>
              <a:spcAft>
                <a:spcPts val="0"/>
              </a:spcAft>
              <a:buSzPts val="1600"/>
              <a:buNone/>
              <a:defRPr sz="1600" b="1">
                <a:solidFill>
                  <a:schemeClr val="accent1"/>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323" name="Google Shape;323;p36" descr="pasted-image.pdf"/>
          <p:cNvPicPr preferRelativeResize="0"/>
          <p:nvPr/>
        </p:nvPicPr>
        <p:blipFill rotWithShape="1">
          <a:blip r:embed="rId5">
            <a:alphaModFix/>
          </a:blip>
          <a:srcRect/>
          <a:stretch/>
        </p:blipFill>
        <p:spPr>
          <a:xfrm>
            <a:off x="501090" y="490789"/>
            <a:ext cx="1048823" cy="734309"/>
          </a:xfrm>
          <a:prstGeom prst="rect">
            <a:avLst/>
          </a:prstGeom>
          <a:noFill/>
          <a:ln>
            <a:noFill/>
          </a:ln>
        </p:spPr>
      </p:pic>
      <p:grpSp>
        <p:nvGrpSpPr>
          <p:cNvPr id="324" name="Google Shape;324;p36"/>
          <p:cNvGrpSpPr/>
          <p:nvPr/>
        </p:nvGrpSpPr>
        <p:grpSpPr>
          <a:xfrm>
            <a:off x="729731" y="5068954"/>
            <a:ext cx="2172488" cy="2213792"/>
            <a:chOff x="1028459" y="5082987"/>
            <a:chExt cx="1928871" cy="1965544"/>
          </a:xfrm>
        </p:grpSpPr>
        <p:pic>
          <p:nvPicPr>
            <p:cNvPr id="325" name="Google Shape;325;p36"/>
            <p:cNvPicPr preferRelativeResize="0"/>
            <p:nvPr/>
          </p:nvPicPr>
          <p:blipFill rotWithShape="1">
            <a:blip r:embed="rId6">
              <a:alphaModFix amt="54000"/>
            </a:blip>
            <a:srcRect/>
            <a:stretch/>
          </p:blipFill>
          <p:spPr>
            <a:xfrm>
              <a:off x="1028459" y="6051358"/>
              <a:ext cx="1573171" cy="997173"/>
            </a:xfrm>
            <a:prstGeom prst="rect">
              <a:avLst/>
            </a:prstGeom>
            <a:noFill/>
            <a:ln>
              <a:noFill/>
            </a:ln>
          </p:spPr>
        </p:pic>
        <p:pic>
          <p:nvPicPr>
            <p:cNvPr id="326" name="Google Shape;326;p36"/>
            <p:cNvPicPr preferRelativeResize="0"/>
            <p:nvPr/>
          </p:nvPicPr>
          <p:blipFill rotWithShape="1">
            <a:blip r:embed="rId3">
              <a:alphaModFix amt="54000"/>
            </a:blip>
            <a:srcRect/>
            <a:stretch/>
          </p:blipFill>
          <p:spPr>
            <a:xfrm>
              <a:off x="1623932" y="6354848"/>
              <a:ext cx="1333398" cy="433716"/>
            </a:xfrm>
            <a:prstGeom prst="rect">
              <a:avLst/>
            </a:prstGeom>
            <a:noFill/>
            <a:ln>
              <a:noFill/>
            </a:ln>
          </p:spPr>
        </p:pic>
        <p:pic>
          <p:nvPicPr>
            <p:cNvPr id="327" name="Google Shape;327;p36"/>
            <p:cNvPicPr preferRelativeResize="0"/>
            <p:nvPr/>
          </p:nvPicPr>
          <p:blipFill rotWithShape="1">
            <a:blip r:embed="rId7">
              <a:alphaModFix/>
            </a:blip>
            <a:srcRect/>
            <a:stretch/>
          </p:blipFill>
          <p:spPr>
            <a:xfrm>
              <a:off x="1685783" y="5082987"/>
              <a:ext cx="919439" cy="1532392"/>
            </a:xfrm>
            <a:prstGeom prst="rect">
              <a:avLst/>
            </a:prstGeom>
            <a:noFill/>
            <a:ln>
              <a:noFill/>
            </a:ln>
          </p:spPr>
        </p:pic>
      </p:grpSp>
      <p:pic>
        <p:nvPicPr>
          <p:cNvPr id="328" name="Google Shape;328;p36"/>
          <p:cNvPicPr preferRelativeResize="0"/>
          <p:nvPr/>
        </p:nvPicPr>
        <p:blipFill rotWithShape="1">
          <a:blip r:embed="rId3">
            <a:alphaModFix amt="54000"/>
          </a:blip>
          <a:srcRect/>
          <a:stretch/>
        </p:blipFill>
        <p:spPr>
          <a:xfrm>
            <a:off x="2359679" y="6074904"/>
            <a:ext cx="1501850" cy="488509"/>
          </a:xfrm>
          <a:prstGeom prst="rect">
            <a:avLst/>
          </a:prstGeom>
          <a:noFill/>
          <a:ln>
            <a:noFill/>
          </a:ln>
        </p:spPr>
      </p:pic>
      <p:pic>
        <p:nvPicPr>
          <p:cNvPr id="329" name="Google Shape;329;p36"/>
          <p:cNvPicPr preferRelativeResize="0"/>
          <p:nvPr/>
        </p:nvPicPr>
        <p:blipFill rotWithShape="1">
          <a:blip r:embed="rId3">
            <a:alphaModFix amt="22000"/>
          </a:blip>
          <a:srcRect/>
          <a:stretch/>
        </p:blipFill>
        <p:spPr>
          <a:xfrm>
            <a:off x="-120557" y="5752086"/>
            <a:ext cx="1501850" cy="488509"/>
          </a:xfrm>
          <a:prstGeom prst="rect">
            <a:avLst/>
          </a:prstGeom>
          <a:noFill/>
          <a:ln>
            <a:noFill/>
          </a:ln>
          <a:effectLst>
            <a:outerShdw blurRad="50800" dist="50800" dir="5400000" algn="ctr" rotWithShape="0">
              <a:srgbClr val="000000">
                <a:alpha val="9800"/>
              </a:srgbClr>
            </a:outerShdw>
          </a:effectLst>
        </p:spPr>
      </p:pic>
      <p:pic>
        <p:nvPicPr>
          <p:cNvPr id="330" name="Google Shape;330;p36" descr="Cloud-the-Goat---Grazing.png"/>
          <p:cNvPicPr preferRelativeResize="0"/>
          <p:nvPr/>
        </p:nvPicPr>
        <p:blipFill rotWithShape="1">
          <a:blip r:embed="rId8">
            <a:alphaModFix/>
          </a:blip>
          <a:srcRect/>
          <a:stretch/>
        </p:blipFill>
        <p:spPr>
          <a:xfrm flipH="1">
            <a:off x="491792" y="5701216"/>
            <a:ext cx="460552" cy="372164"/>
          </a:xfrm>
          <a:prstGeom prst="rect">
            <a:avLst/>
          </a:prstGeom>
          <a:noFill/>
          <a:ln>
            <a:noFill/>
          </a:ln>
        </p:spPr>
      </p:pic>
      <p:pic>
        <p:nvPicPr>
          <p:cNvPr id="331" name="Google Shape;331;p36"/>
          <p:cNvPicPr preferRelativeResize="0"/>
          <p:nvPr/>
        </p:nvPicPr>
        <p:blipFill rotWithShape="1">
          <a:blip r:embed="rId3">
            <a:alphaModFix amt="22000"/>
          </a:blip>
          <a:srcRect/>
          <a:stretch/>
        </p:blipFill>
        <p:spPr>
          <a:xfrm>
            <a:off x="2268541" y="6200090"/>
            <a:ext cx="1501850" cy="488509"/>
          </a:xfrm>
          <a:prstGeom prst="rect">
            <a:avLst/>
          </a:prstGeom>
          <a:noFill/>
          <a:ln>
            <a:noFill/>
          </a:ln>
          <a:effectLst>
            <a:outerShdw blurRad="50800" dist="50800" dir="5400000" algn="ctr" rotWithShape="0">
              <a:srgbClr val="000000">
                <a:alpha val="9800"/>
              </a:srgbClr>
            </a:outerShdw>
          </a:effectLst>
        </p:spPr>
      </p:pic>
      <p:pic>
        <p:nvPicPr>
          <p:cNvPr id="332" name="Google Shape;332;p36"/>
          <p:cNvPicPr preferRelativeResize="0"/>
          <p:nvPr/>
        </p:nvPicPr>
        <p:blipFill rotWithShape="1">
          <a:blip r:embed="rId9">
            <a:alphaModFix/>
          </a:blip>
          <a:srcRect/>
          <a:stretch/>
        </p:blipFill>
        <p:spPr>
          <a:xfrm>
            <a:off x="2683401" y="5568395"/>
            <a:ext cx="684062" cy="921996"/>
          </a:xfrm>
          <a:prstGeom prst="rect">
            <a:avLst/>
          </a:prstGeom>
          <a:noFill/>
          <a:ln>
            <a:noFill/>
          </a:ln>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cene Right - Balloon">
  <p:cSld name="Scene Right - Balloon">
    <p:spTree>
      <p:nvGrpSpPr>
        <p:cNvPr id="1" name="Shape 333"/>
        <p:cNvGrpSpPr/>
        <p:nvPr/>
      </p:nvGrpSpPr>
      <p:grpSpPr>
        <a:xfrm>
          <a:off x="0" y="0"/>
          <a:ext cx="0" cy="0"/>
          <a:chOff x="0" y="0"/>
          <a:chExt cx="0" cy="0"/>
        </a:xfrm>
      </p:grpSpPr>
      <p:pic>
        <p:nvPicPr>
          <p:cNvPr id="334" name="Google Shape;334;p37"/>
          <p:cNvPicPr preferRelativeResize="0"/>
          <p:nvPr/>
        </p:nvPicPr>
        <p:blipFill rotWithShape="1">
          <a:blip r:embed="rId2">
            <a:alphaModFix/>
          </a:blip>
          <a:srcRect/>
          <a:stretch/>
        </p:blipFill>
        <p:spPr>
          <a:xfrm>
            <a:off x="0" y="1786"/>
            <a:ext cx="12188825" cy="6856214"/>
          </a:xfrm>
          <a:prstGeom prst="rect">
            <a:avLst/>
          </a:prstGeom>
          <a:noFill/>
          <a:ln>
            <a:noFill/>
          </a:ln>
        </p:spPr>
      </p:pic>
      <p:sp>
        <p:nvSpPr>
          <p:cNvPr id="335" name="Google Shape;335;p37"/>
          <p:cNvSpPr txBox="1">
            <a:spLocks noGrp="1"/>
          </p:cNvSpPr>
          <p:nvPr>
            <p:ph type="body" idx="1"/>
          </p:nvPr>
        </p:nvSpPr>
        <p:spPr>
          <a:xfrm>
            <a:off x="571500" y="1764287"/>
            <a:ext cx="7962900" cy="4257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lt2"/>
                </a:solidFill>
              </a:defRPr>
            </a:lvl2pPr>
            <a:lvl3pPr marL="1371600" lvl="2" indent="-228600" algn="l" rtl="0">
              <a:lnSpc>
                <a:spcPct val="100000"/>
              </a:lnSpc>
              <a:spcBef>
                <a:spcPts val="600"/>
              </a:spcBef>
              <a:spcAft>
                <a:spcPts val="0"/>
              </a:spcAft>
              <a:buSzPts val="1600"/>
              <a:buNone/>
              <a:defRPr>
                <a:solidFill>
                  <a:schemeClr val="lt2"/>
                </a:solidFill>
              </a:defRPr>
            </a:lvl3pPr>
            <a:lvl4pPr marL="1828800" lvl="3" indent="-228600" algn="l" rtl="0">
              <a:lnSpc>
                <a:spcPct val="100000"/>
              </a:lnSpc>
              <a:spcBef>
                <a:spcPts val="600"/>
              </a:spcBef>
              <a:spcAft>
                <a:spcPts val="0"/>
              </a:spcAft>
              <a:buSzPts val="1400"/>
              <a:buNone/>
              <a:defRPr>
                <a:solidFill>
                  <a:schemeClr val="lt2"/>
                </a:solidFill>
              </a:defRPr>
            </a:lvl4pPr>
            <a:lvl5pPr marL="2286000" lvl="4" indent="-228600" algn="l" rtl="0">
              <a:lnSpc>
                <a:spcPct val="100000"/>
              </a:lnSpc>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336" name="Google Shape;336;p37"/>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2200"/>
              <a:buNone/>
              <a:defRPr sz="2200" b="0" i="0">
                <a:solidFill>
                  <a:schemeClr val="lt2"/>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337" name="Google Shape;337;p37"/>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sz="1100">
                <a:solidFill>
                  <a:schemeClr val="accent2"/>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8" name="Google Shape;338;p37"/>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Seque Slide - A">
  <p:cSld name="Seque Slide - A">
    <p:bg>
      <p:bgPr>
        <a:gradFill>
          <a:gsLst>
            <a:gs pos="0">
              <a:srgbClr val="309FFF"/>
            </a:gs>
            <a:gs pos="69000">
              <a:srgbClr val="4CC0D9"/>
            </a:gs>
            <a:gs pos="100000">
              <a:srgbClr val="68E2B3"/>
            </a:gs>
          </a:gsLst>
          <a:lin ang="5400012" scaled="0"/>
        </a:gradFill>
        <a:effectLst/>
      </p:bgPr>
    </p:bg>
    <p:spTree>
      <p:nvGrpSpPr>
        <p:cNvPr id="1" name="Shape 339"/>
        <p:cNvGrpSpPr/>
        <p:nvPr/>
      </p:nvGrpSpPr>
      <p:grpSpPr>
        <a:xfrm>
          <a:off x="0" y="0"/>
          <a:ext cx="0" cy="0"/>
          <a:chOff x="0" y="0"/>
          <a:chExt cx="0" cy="0"/>
        </a:xfrm>
      </p:grpSpPr>
      <p:pic>
        <p:nvPicPr>
          <p:cNvPr id="340" name="Google Shape;340;p3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41" name="Google Shape;341;p38"/>
          <p:cNvSpPr txBox="1">
            <a:spLocks noGrp="1"/>
          </p:cNvSpPr>
          <p:nvPr>
            <p:ph type="ctrTitle"/>
          </p:nvPr>
        </p:nvSpPr>
        <p:spPr>
          <a:xfrm>
            <a:off x="578442" y="1804672"/>
            <a:ext cx="71658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sz="3200" b="1">
                <a:solidFill>
                  <a:schemeClr val="accent1"/>
                </a:solidFill>
                <a:latin typeface="Arial"/>
                <a:ea typeface="Arial"/>
                <a:cs typeface="Arial"/>
                <a:sym typeface="Aria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342" name="Google Shape;342;p38"/>
          <p:cNvSpPr txBox="1">
            <a:spLocks noGrp="1"/>
          </p:cNvSpPr>
          <p:nvPr>
            <p:ph type="body" idx="1"/>
          </p:nvPr>
        </p:nvSpPr>
        <p:spPr>
          <a:xfrm>
            <a:off x="578442" y="2995939"/>
            <a:ext cx="7165800" cy="9273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2200"/>
              <a:buNone/>
              <a:defRPr sz="2200" b="0" i="0">
                <a:solidFill>
                  <a:schemeClr val="accent1"/>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343" name="Google Shape;343;p38"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cene Right - Mountain Peak">
  <p:cSld name="Scene Right - Mountain Peak">
    <p:spTree>
      <p:nvGrpSpPr>
        <p:cNvPr id="1" name="Shape 344"/>
        <p:cNvGrpSpPr/>
        <p:nvPr/>
      </p:nvGrpSpPr>
      <p:grpSpPr>
        <a:xfrm>
          <a:off x="0" y="0"/>
          <a:ext cx="0" cy="0"/>
          <a:chOff x="0" y="0"/>
          <a:chExt cx="0" cy="0"/>
        </a:xfrm>
      </p:grpSpPr>
      <p:pic>
        <p:nvPicPr>
          <p:cNvPr id="345" name="Google Shape;345;p39"/>
          <p:cNvPicPr preferRelativeResize="0"/>
          <p:nvPr/>
        </p:nvPicPr>
        <p:blipFill rotWithShape="1">
          <a:blip r:embed="rId2">
            <a:alphaModFix/>
          </a:blip>
          <a:srcRect/>
          <a:stretch/>
        </p:blipFill>
        <p:spPr>
          <a:xfrm>
            <a:off x="0" y="1788"/>
            <a:ext cx="12188825" cy="6856211"/>
          </a:xfrm>
          <a:prstGeom prst="rect">
            <a:avLst/>
          </a:prstGeom>
          <a:noFill/>
          <a:ln>
            <a:noFill/>
          </a:ln>
        </p:spPr>
      </p:pic>
      <p:pic>
        <p:nvPicPr>
          <p:cNvPr id="346" name="Google Shape;346;p39"/>
          <p:cNvPicPr preferRelativeResize="0"/>
          <p:nvPr/>
        </p:nvPicPr>
        <p:blipFill rotWithShape="1">
          <a:blip r:embed="rId3">
            <a:alphaModFix/>
          </a:blip>
          <a:srcRect/>
          <a:stretch/>
        </p:blipFill>
        <p:spPr>
          <a:xfrm>
            <a:off x="0" y="1787"/>
            <a:ext cx="12188825" cy="6856211"/>
          </a:xfrm>
          <a:prstGeom prst="rect">
            <a:avLst/>
          </a:prstGeom>
          <a:noFill/>
          <a:ln>
            <a:noFill/>
          </a:ln>
        </p:spPr>
      </p:pic>
      <p:pic>
        <p:nvPicPr>
          <p:cNvPr id="347" name="Google Shape;347;p39"/>
          <p:cNvPicPr preferRelativeResize="0"/>
          <p:nvPr/>
        </p:nvPicPr>
        <p:blipFill rotWithShape="1">
          <a:blip r:embed="rId4">
            <a:alphaModFix/>
          </a:blip>
          <a:srcRect/>
          <a:stretch/>
        </p:blipFill>
        <p:spPr>
          <a:xfrm>
            <a:off x="0" y="1788"/>
            <a:ext cx="12188825" cy="6856211"/>
          </a:xfrm>
          <a:prstGeom prst="rect">
            <a:avLst/>
          </a:prstGeom>
          <a:noFill/>
          <a:ln>
            <a:noFill/>
          </a:ln>
        </p:spPr>
      </p:pic>
      <p:sp>
        <p:nvSpPr>
          <p:cNvPr id="348" name="Google Shape;348;p39"/>
          <p:cNvSpPr txBox="1">
            <a:spLocks noGrp="1"/>
          </p:cNvSpPr>
          <p:nvPr>
            <p:ph type="body" idx="1"/>
          </p:nvPr>
        </p:nvSpPr>
        <p:spPr>
          <a:xfrm>
            <a:off x="571500" y="1764286"/>
            <a:ext cx="11046000" cy="369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lt2"/>
                </a:solidFill>
              </a:defRPr>
            </a:lvl2pPr>
            <a:lvl3pPr marL="1371600" lvl="2" indent="-228600" algn="l" rtl="0">
              <a:lnSpc>
                <a:spcPct val="100000"/>
              </a:lnSpc>
              <a:spcBef>
                <a:spcPts val="600"/>
              </a:spcBef>
              <a:spcAft>
                <a:spcPts val="0"/>
              </a:spcAft>
              <a:buSzPts val="1600"/>
              <a:buNone/>
              <a:defRPr>
                <a:solidFill>
                  <a:schemeClr val="lt2"/>
                </a:solidFill>
              </a:defRPr>
            </a:lvl3pPr>
            <a:lvl4pPr marL="1828800" lvl="3" indent="-228600" algn="l" rtl="0">
              <a:lnSpc>
                <a:spcPct val="100000"/>
              </a:lnSpc>
              <a:spcBef>
                <a:spcPts val="600"/>
              </a:spcBef>
              <a:spcAft>
                <a:spcPts val="0"/>
              </a:spcAft>
              <a:buSzPts val="1400"/>
              <a:buNone/>
              <a:defRPr>
                <a:solidFill>
                  <a:schemeClr val="lt2"/>
                </a:solidFill>
              </a:defRPr>
            </a:lvl4pPr>
            <a:lvl5pPr marL="2286000" lvl="4" indent="-228600" algn="l" rtl="0">
              <a:lnSpc>
                <a:spcPct val="100000"/>
              </a:lnSpc>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349" name="Google Shape;349;p39"/>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2200"/>
              <a:buNone/>
              <a:defRPr sz="2200" b="0" i="0">
                <a:solidFill>
                  <a:schemeClr val="lt2"/>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350" name="Google Shape;350;p39" descr="pasted-image.pdf"/>
          <p:cNvPicPr preferRelativeResize="0"/>
          <p:nvPr/>
        </p:nvPicPr>
        <p:blipFill rotWithShape="1">
          <a:blip r:embed="rId5">
            <a:alphaModFix/>
          </a:blip>
          <a:srcRect/>
          <a:stretch/>
        </p:blipFill>
        <p:spPr>
          <a:xfrm>
            <a:off x="11030573" y="565459"/>
            <a:ext cx="635734" cy="445095"/>
          </a:xfrm>
          <a:prstGeom prst="rect">
            <a:avLst/>
          </a:prstGeom>
          <a:noFill/>
          <a:ln>
            <a:noFill/>
          </a:ln>
        </p:spPr>
      </p:pic>
      <p:sp>
        <p:nvSpPr>
          <p:cNvPr id="351" name="Google Shape;351;p39"/>
          <p:cNvSpPr txBox="1">
            <a:spLocks noGrp="1"/>
          </p:cNvSpPr>
          <p:nvPr>
            <p:ph type="ftr" idx="11"/>
          </p:nvPr>
        </p:nvSpPr>
        <p:spPr>
          <a:xfrm>
            <a:off x="3822994" y="6571832"/>
            <a:ext cx="55080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sz="1100">
                <a:solidFill>
                  <a:schemeClr val="accent2"/>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2" name="Google Shape;352;p39"/>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353"/>
        <p:cNvGrpSpPr/>
        <p:nvPr/>
      </p:nvGrpSpPr>
      <p:grpSpPr>
        <a:xfrm>
          <a:off x="0" y="0"/>
          <a:ext cx="0" cy="0"/>
          <a:chOff x="0" y="0"/>
          <a:chExt cx="0" cy="0"/>
        </a:xfrm>
      </p:grpSpPr>
      <p:sp>
        <p:nvSpPr>
          <p:cNvPr id="354" name="Google Shape;354;p40"/>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lt2"/>
                </a:solidFill>
              </a:defRPr>
            </a:lvl2pPr>
            <a:lvl3pPr marL="1371600" lvl="2" indent="-228600" algn="l" rtl="0">
              <a:lnSpc>
                <a:spcPct val="100000"/>
              </a:lnSpc>
              <a:spcBef>
                <a:spcPts val="600"/>
              </a:spcBef>
              <a:spcAft>
                <a:spcPts val="0"/>
              </a:spcAft>
              <a:buSzPts val="1600"/>
              <a:buNone/>
              <a:defRPr>
                <a:solidFill>
                  <a:schemeClr val="lt2"/>
                </a:solidFill>
              </a:defRPr>
            </a:lvl3pPr>
            <a:lvl4pPr marL="1828800" lvl="3" indent="-228600" algn="l" rtl="0">
              <a:lnSpc>
                <a:spcPct val="100000"/>
              </a:lnSpc>
              <a:spcBef>
                <a:spcPts val="600"/>
              </a:spcBef>
              <a:spcAft>
                <a:spcPts val="0"/>
              </a:spcAft>
              <a:buSzPts val="1400"/>
              <a:buNone/>
              <a:defRPr>
                <a:solidFill>
                  <a:schemeClr val="lt2"/>
                </a:solidFill>
              </a:defRPr>
            </a:lvl4pPr>
            <a:lvl5pPr marL="2286000" lvl="4" indent="-228600" algn="l" rtl="0">
              <a:lnSpc>
                <a:spcPct val="100000"/>
              </a:lnSpc>
              <a:spcBef>
                <a:spcPts val="600"/>
              </a:spcBef>
              <a:spcAft>
                <a:spcPts val="0"/>
              </a:spcAft>
              <a:buSzPts val="1900"/>
              <a:buNone/>
              <a:defRPr>
                <a:solidFill>
                  <a:schemeClr val="lt2"/>
                </a:solidFill>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355" name="Google Shape;355;p40"/>
          <p:cNvSpPr txBox="1">
            <a:spLocks noGrp="1"/>
          </p:cNvSpPr>
          <p:nvPr>
            <p:ph type="body" idx="2"/>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200"/>
              <a:buNone/>
              <a:defRPr sz="2200" b="0" i="0">
                <a:solidFill>
                  <a:schemeClr val="lt2"/>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356" name="Google Shape;356;p40" descr="pasted-image.pdf"/>
          <p:cNvPicPr preferRelativeResize="0"/>
          <p:nvPr/>
        </p:nvPicPr>
        <p:blipFill rotWithShape="1">
          <a:blip r:embed="rId2">
            <a:alphaModFix/>
          </a:blip>
          <a:srcRect/>
          <a:stretch/>
        </p:blipFill>
        <p:spPr>
          <a:xfrm>
            <a:off x="11030573" y="565459"/>
            <a:ext cx="635734" cy="445095"/>
          </a:xfrm>
          <a:prstGeom prst="rect">
            <a:avLst/>
          </a:prstGeom>
          <a:noFill/>
          <a:ln>
            <a:noFill/>
          </a:ln>
        </p:spPr>
      </p:pic>
      <p:sp>
        <p:nvSpPr>
          <p:cNvPr id="357" name="Google Shape;357;p40"/>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sz="1100">
                <a:solidFill>
                  <a:schemeClr val="accent2"/>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8" name="Google Shape;358;p40"/>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 - Above the Trees">
  <p:cSld name="D - Basic_1_1_1">
    <p:bg>
      <p:bgPr>
        <a:solidFill>
          <a:schemeClr val="lt1"/>
        </a:solidFill>
        <a:effectLst/>
      </p:bgPr>
    </p:bg>
    <p:spTree>
      <p:nvGrpSpPr>
        <p:cNvPr id="1"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a:stretch/>
        </p:blipFill>
        <p:spPr>
          <a:xfrm>
            <a:off x="0" y="1824"/>
            <a:ext cx="12185644" cy="6854425"/>
          </a:xfrm>
          <a:prstGeom prst="rect">
            <a:avLst/>
          </a:prstGeom>
          <a:noFill/>
          <a:ln>
            <a:noFill/>
          </a:ln>
        </p:spPr>
      </p:pic>
      <p:sp>
        <p:nvSpPr>
          <p:cNvPr id="44" name="Google Shape;44;p5"/>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45" name="Google Shape;45;p5"/>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46" name="Google Shape;46;p5"/>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47" name="Google Shape;47;p5"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Low Plains">
  <p:cSld name="Low Plains">
    <p:spTree>
      <p:nvGrpSpPr>
        <p:cNvPr id="1" name="Shape 359"/>
        <p:cNvGrpSpPr/>
        <p:nvPr/>
      </p:nvGrpSpPr>
      <p:grpSpPr>
        <a:xfrm>
          <a:off x="0" y="0"/>
          <a:ext cx="0" cy="0"/>
          <a:chOff x="0" y="0"/>
          <a:chExt cx="0" cy="0"/>
        </a:xfrm>
      </p:grpSpPr>
      <p:pic>
        <p:nvPicPr>
          <p:cNvPr id="360" name="Google Shape;360;p41"/>
          <p:cNvPicPr preferRelativeResize="0"/>
          <p:nvPr/>
        </p:nvPicPr>
        <p:blipFill rotWithShape="1">
          <a:blip r:embed="rId2">
            <a:alphaModFix amt="80000"/>
          </a:blip>
          <a:srcRect t="-908"/>
          <a:stretch/>
        </p:blipFill>
        <p:spPr>
          <a:xfrm>
            <a:off x="0" y="219455"/>
            <a:ext cx="12188825" cy="6638545"/>
          </a:xfrm>
          <a:prstGeom prst="rect">
            <a:avLst/>
          </a:prstGeom>
          <a:noFill/>
          <a:ln>
            <a:noFill/>
          </a:ln>
        </p:spPr>
      </p:pic>
      <p:sp>
        <p:nvSpPr>
          <p:cNvPr id="361" name="Google Shape;361;p41"/>
          <p:cNvSpPr txBox="1">
            <a:spLocks noGrp="1"/>
          </p:cNvSpPr>
          <p:nvPr>
            <p:ph type="body" idx="1"/>
          </p:nvPr>
        </p:nvSpPr>
        <p:spPr>
          <a:xfrm>
            <a:off x="571500" y="1764284"/>
            <a:ext cx="11046000" cy="2289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lt2"/>
                </a:solidFill>
              </a:defRPr>
            </a:lvl2pPr>
            <a:lvl3pPr marL="1371600" lvl="2" indent="-228600" algn="l" rtl="0">
              <a:lnSpc>
                <a:spcPct val="100000"/>
              </a:lnSpc>
              <a:spcBef>
                <a:spcPts val="600"/>
              </a:spcBef>
              <a:spcAft>
                <a:spcPts val="0"/>
              </a:spcAft>
              <a:buSzPts val="1600"/>
              <a:buNone/>
              <a:defRPr>
                <a:solidFill>
                  <a:schemeClr val="lt2"/>
                </a:solidFill>
              </a:defRPr>
            </a:lvl3pPr>
            <a:lvl4pPr marL="1828800" lvl="3" indent="-228600" algn="l" rtl="0">
              <a:lnSpc>
                <a:spcPct val="100000"/>
              </a:lnSpc>
              <a:spcBef>
                <a:spcPts val="600"/>
              </a:spcBef>
              <a:spcAft>
                <a:spcPts val="0"/>
              </a:spcAft>
              <a:buSzPts val="1400"/>
              <a:buNone/>
              <a:defRPr>
                <a:solidFill>
                  <a:schemeClr val="lt2"/>
                </a:solidFill>
              </a:defRPr>
            </a:lvl4pPr>
            <a:lvl5pPr marL="2286000" lvl="4" indent="-228600" algn="l" rtl="0">
              <a:lnSpc>
                <a:spcPct val="100000"/>
              </a:lnSpc>
              <a:spcBef>
                <a:spcPts val="600"/>
              </a:spcBef>
              <a:spcAft>
                <a:spcPts val="0"/>
              </a:spcAft>
              <a:buSzPts val="1900"/>
              <a:buNone/>
              <a:defRPr>
                <a:solidFill>
                  <a:schemeClr val="lt2"/>
                </a:solidFill>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362" name="Google Shape;362;p41"/>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2200"/>
              <a:buNone/>
              <a:defRPr sz="2200" b="0" i="0">
                <a:solidFill>
                  <a:schemeClr val="lt2"/>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363" name="Google Shape;363;p41"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
        <p:nvSpPr>
          <p:cNvPr id="364" name="Google Shape;364;p41"/>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sz="1100">
                <a:solidFill>
                  <a:schemeClr val="lt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5" name="Google Shape;365;p41"/>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aper Texture ">
  <p:cSld name="Paper Texture ">
    <p:spTree>
      <p:nvGrpSpPr>
        <p:cNvPr id="1" name="Shape 366"/>
        <p:cNvGrpSpPr/>
        <p:nvPr/>
      </p:nvGrpSpPr>
      <p:grpSpPr>
        <a:xfrm>
          <a:off x="0" y="0"/>
          <a:ext cx="0" cy="0"/>
          <a:chOff x="0" y="0"/>
          <a:chExt cx="0" cy="0"/>
        </a:xfrm>
      </p:grpSpPr>
      <p:pic>
        <p:nvPicPr>
          <p:cNvPr id="367" name="Google Shape;367;p42"/>
          <p:cNvPicPr preferRelativeResize="0"/>
          <p:nvPr/>
        </p:nvPicPr>
        <p:blipFill rotWithShape="1">
          <a:blip r:embed="rId2">
            <a:alphaModFix/>
          </a:blip>
          <a:srcRect/>
          <a:stretch/>
        </p:blipFill>
        <p:spPr>
          <a:xfrm>
            <a:off x="-1" y="1786"/>
            <a:ext cx="12188827" cy="6856215"/>
          </a:xfrm>
          <a:prstGeom prst="rect">
            <a:avLst/>
          </a:prstGeom>
          <a:noFill/>
          <a:ln>
            <a:noFill/>
          </a:ln>
        </p:spPr>
      </p:pic>
      <p:sp>
        <p:nvSpPr>
          <p:cNvPr id="368" name="Google Shape;368;p42"/>
          <p:cNvSpPr txBox="1">
            <a:spLocks noGrp="1"/>
          </p:cNvSpPr>
          <p:nvPr>
            <p:ph type="body" idx="1"/>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200"/>
              <a:buNone/>
              <a:defRPr sz="2200" b="0" i="0">
                <a:solidFill>
                  <a:schemeClr val="accent2"/>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369" name="Google Shape;369;p42"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
        <p:nvSpPr>
          <p:cNvPr id="370" name="Google Shape;370;p42"/>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sz="1100">
                <a:solidFill>
                  <a:schemeClr val="accent2"/>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1" name="Google Shape;371;p42"/>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Medium Plains">
  <p:cSld name="Medium Plains">
    <p:spTree>
      <p:nvGrpSpPr>
        <p:cNvPr id="1" name="Shape 372"/>
        <p:cNvGrpSpPr/>
        <p:nvPr/>
      </p:nvGrpSpPr>
      <p:grpSpPr>
        <a:xfrm>
          <a:off x="0" y="0"/>
          <a:ext cx="0" cy="0"/>
          <a:chOff x="0" y="0"/>
          <a:chExt cx="0" cy="0"/>
        </a:xfrm>
      </p:grpSpPr>
      <p:pic>
        <p:nvPicPr>
          <p:cNvPr id="373" name="Google Shape;373;p43"/>
          <p:cNvPicPr preferRelativeResize="0"/>
          <p:nvPr/>
        </p:nvPicPr>
        <p:blipFill rotWithShape="1">
          <a:blip r:embed="rId2">
            <a:alphaModFix amt="78000"/>
          </a:blip>
          <a:srcRect/>
          <a:stretch/>
        </p:blipFill>
        <p:spPr>
          <a:xfrm>
            <a:off x="4" y="16776"/>
            <a:ext cx="12188815" cy="6856208"/>
          </a:xfrm>
          <a:prstGeom prst="rect">
            <a:avLst/>
          </a:prstGeom>
          <a:noFill/>
          <a:ln>
            <a:noFill/>
          </a:ln>
        </p:spPr>
      </p:pic>
      <p:sp>
        <p:nvSpPr>
          <p:cNvPr id="374" name="Google Shape;374;p43"/>
          <p:cNvSpPr txBox="1">
            <a:spLocks noGrp="1"/>
          </p:cNvSpPr>
          <p:nvPr>
            <p:ph type="body" idx="1"/>
          </p:nvPr>
        </p:nvSpPr>
        <p:spPr>
          <a:xfrm>
            <a:off x="571500" y="1764284"/>
            <a:ext cx="11046000" cy="22896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lt2"/>
                </a:solidFill>
              </a:defRPr>
            </a:lvl2pPr>
            <a:lvl3pPr marL="1371600" lvl="2" indent="-228600" algn="l" rtl="0">
              <a:lnSpc>
                <a:spcPct val="100000"/>
              </a:lnSpc>
              <a:spcBef>
                <a:spcPts val="600"/>
              </a:spcBef>
              <a:spcAft>
                <a:spcPts val="0"/>
              </a:spcAft>
              <a:buSzPts val="1600"/>
              <a:buNone/>
              <a:defRPr>
                <a:solidFill>
                  <a:schemeClr val="lt2"/>
                </a:solidFill>
              </a:defRPr>
            </a:lvl3pPr>
            <a:lvl4pPr marL="1828800" lvl="3" indent="-228600" algn="l" rtl="0">
              <a:lnSpc>
                <a:spcPct val="100000"/>
              </a:lnSpc>
              <a:spcBef>
                <a:spcPts val="600"/>
              </a:spcBef>
              <a:spcAft>
                <a:spcPts val="0"/>
              </a:spcAft>
              <a:buSzPts val="1400"/>
              <a:buNone/>
              <a:defRPr>
                <a:solidFill>
                  <a:schemeClr val="lt2"/>
                </a:solidFill>
              </a:defRPr>
            </a:lvl4pPr>
            <a:lvl5pPr marL="2286000" lvl="4" indent="-228600" algn="l" rtl="0">
              <a:lnSpc>
                <a:spcPct val="100000"/>
              </a:lnSpc>
              <a:spcBef>
                <a:spcPts val="600"/>
              </a:spcBef>
              <a:spcAft>
                <a:spcPts val="0"/>
              </a:spcAft>
              <a:buSzPts val="1900"/>
              <a:buNone/>
              <a:defRPr>
                <a:solidFill>
                  <a:schemeClr val="lt2"/>
                </a:solidFill>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375" name="Google Shape;375;p43"/>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2200"/>
              <a:buNone/>
              <a:defRPr sz="2200" b="0" i="0">
                <a:solidFill>
                  <a:schemeClr val="lt2"/>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376" name="Google Shape;376;p43"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
        <p:nvSpPr>
          <p:cNvPr id="377" name="Google Shape;377;p43"/>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sz="1100">
                <a:solidFill>
                  <a:schemeClr val="lt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8" name="Google Shape;378;p43"/>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Medium Forest ">
  <p:cSld name="Medium Forest ">
    <p:spTree>
      <p:nvGrpSpPr>
        <p:cNvPr id="1" name="Shape 379"/>
        <p:cNvGrpSpPr/>
        <p:nvPr/>
      </p:nvGrpSpPr>
      <p:grpSpPr>
        <a:xfrm>
          <a:off x="0" y="0"/>
          <a:ext cx="0" cy="0"/>
          <a:chOff x="0" y="0"/>
          <a:chExt cx="0" cy="0"/>
        </a:xfrm>
      </p:grpSpPr>
      <p:pic>
        <p:nvPicPr>
          <p:cNvPr id="380" name="Google Shape;380;p44"/>
          <p:cNvPicPr preferRelativeResize="0"/>
          <p:nvPr/>
        </p:nvPicPr>
        <p:blipFill rotWithShape="1">
          <a:blip r:embed="rId2">
            <a:alphaModFix/>
          </a:blip>
          <a:srcRect/>
          <a:stretch/>
        </p:blipFill>
        <p:spPr>
          <a:xfrm>
            <a:off x="5" y="16778"/>
            <a:ext cx="12185645" cy="6854425"/>
          </a:xfrm>
          <a:prstGeom prst="rect">
            <a:avLst/>
          </a:prstGeom>
          <a:noFill/>
          <a:ln>
            <a:noFill/>
          </a:ln>
        </p:spPr>
      </p:pic>
      <p:sp>
        <p:nvSpPr>
          <p:cNvPr id="381" name="Google Shape;381;p44"/>
          <p:cNvSpPr txBox="1">
            <a:spLocks noGrp="1"/>
          </p:cNvSpPr>
          <p:nvPr>
            <p:ph type="body" idx="1"/>
          </p:nvPr>
        </p:nvSpPr>
        <p:spPr>
          <a:xfrm>
            <a:off x="571500" y="1764284"/>
            <a:ext cx="11046000" cy="22896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SzPts val="15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2" name="Google Shape;382;p44"/>
          <p:cNvSpPr txBox="1">
            <a:spLocks noGrp="1"/>
          </p:cNvSpPr>
          <p:nvPr>
            <p:ph type="body" idx="2"/>
          </p:nvPr>
        </p:nvSpPr>
        <p:spPr>
          <a:xfrm>
            <a:off x="571500" y="1097179"/>
            <a:ext cx="11046600" cy="338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100"/>
              </a:spcBef>
              <a:spcAft>
                <a:spcPts val="0"/>
              </a:spcAft>
              <a:buClr>
                <a:srgbClr val="7F7F7F"/>
              </a:buClr>
              <a:buSzPts val="2300"/>
              <a:buFont typeface="Arial"/>
              <a:buNone/>
              <a:defRPr sz="2300" b="0" i="0" u="none" strike="noStrike" cap="none">
                <a:solidFill>
                  <a:srgbClr val="424145"/>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SzPts val="15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3" name="Google Shape;383;p44"/>
          <p:cNvSpPr txBox="1">
            <a:spLocks noGrp="1"/>
          </p:cNvSpPr>
          <p:nvPr>
            <p:ph type="title"/>
          </p:nvPr>
        </p:nvSpPr>
        <p:spPr>
          <a:xfrm>
            <a:off x="571500" y="63505"/>
            <a:ext cx="11046000" cy="9900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500"/>
              <a:buNone/>
              <a:defRPr sz="3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SzPts val="1500"/>
              <a:buNone/>
              <a:defRPr sz="3200" b="0" i="0" u="none" strike="noStrike" cap="none">
                <a:solidFill>
                  <a:schemeClr val="accent1"/>
                </a:solidFill>
                <a:latin typeface="Arial"/>
                <a:ea typeface="Arial"/>
                <a:cs typeface="Arial"/>
                <a:sym typeface="Arial"/>
              </a:defRPr>
            </a:lvl9pPr>
          </a:lstStyle>
          <a:p>
            <a:endParaRPr/>
          </a:p>
        </p:txBody>
      </p:sp>
      <p:sp>
        <p:nvSpPr>
          <p:cNvPr id="384" name="Google Shape;384;p44"/>
          <p:cNvSpPr txBox="1">
            <a:spLocks noGrp="1"/>
          </p:cNvSpPr>
          <p:nvPr>
            <p:ph type="ftr" idx="11"/>
          </p:nvPr>
        </p:nvSpPr>
        <p:spPr>
          <a:xfrm>
            <a:off x="577851" y="6410462"/>
            <a:ext cx="8871000" cy="2139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SzPts val="1500"/>
              <a:buNone/>
              <a:defRPr sz="1200">
                <a:solidFill>
                  <a:schemeClr val="lt1"/>
                </a:solidFill>
                <a:latin typeface="Arial"/>
                <a:ea typeface="Arial"/>
                <a:cs typeface="Arial"/>
                <a:sym typeface="Arial"/>
              </a:defRPr>
            </a:lvl1pPr>
            <a:lvl2pPr marR="0" lvl="1" algn="l" rtl="0">
              <a:lnSpc>
                <a:spcPct val="100000"/>
              </a:lnSpc>
              <a:spcBef>
                <a:spcPts val="0"/>
              </a:spcBef>
              <a:spcAft>
                <a:spcPts val="0"/>
              </a:spcAft>
              <a:buSzPts val="1500"/>
              <a:buNone/>
              <a:defRPr sz="1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500"/>
              <a:buNone/>
              <a:defRPr sz="1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500"/>
              <a:buNone/>
              <a:defRPr sz="1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500"/>
              <a:buNone/>
              <a:defRPr sz="1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500"/>
              <a:buNone/>
              <a:defRPr sz="1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500"/>
              <a:buNone/>
              <a:defRPr sz="1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500"/>
              <a:buNone/>
              <a:defRPr sz="1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pic>
        <p:nvPicPr>
          <p:cNvPr id="385" name="Google Shape;385;p44" descr="pasted-image.pdf"/>
          <p:cNvPicPr preferRelativeResize="0"/>
          <p:nvPr/>
        </p:nvPicPr>
        <p:blipFill rotWithShape="1">
          <a:blip r:embed="rId3">
            <a:alphaModFix/>
          </a:blip>
          <a:srcRect/>
          <a:stretch/>
        </p:blipFill>
        <p:spPr>
          <a:xfrm>
            <a:off x="11030573" y="565461"/>
            <a:ext cx="635569" cy="444979"/>
          </a:xfrm>
          <a:prstGeom prst="rect">
            <a:avLst/>
          </a:prstGeom>
          <a:noFill/>
          <a:ln>
            <a:noFill/>
          </a:ln>
        </p:spPr>
      </p:pic>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Staging Area - Center">
  <p:cSld name="Staging Area - Center">
    <p:spTree>
      <p:nvGrpSpPr>
        <p:cNvPr id="1" name="Shape 386"/>
        <p:cNvGrpSpPr/>
        <p:nvPr/>
      </p:nvGrpSpPr>
      <p:grpSpPr>
        <a:xfrm>
          <a:off x="0" y="0"/>
          <a:ext cx="0" cy="0"/>
          <a:chOff x="0" y="0"/>
          <a:chExt cx="0" cy="0"/>
        </a:xfrm>
      </p:grpSpPr>
      <p:grpSp>
        <p:nvGrpSpPr>
          <p:cNvPr id="387" name="Google Shape;387;p45"/>
          <p:cNvGrpSpPr/>
          <p:nvPr/>
        </p:nvGrpSpPr>
        <p:grpSpPr>
          <a:xfrm rot="88727">
            <a:off x="790231" y="5627113"/>
            <a:ext cx="5385141" cy="1649444"/>
            <a:chOff x="0" y="-406917"/>
            <a:chExt cx="10773159" cy="3298451"/>
          </a:xfrm>
        </p:grpSpPr>
        <p:sp>
          <p:nvSpPr>
            <p:cNvPr id="388" name="Google Shape;388;p45"/>
            <p:cNvSpPr/>
            <p:nvPr/>
          </p:nvSpPr>
          <p:spPr>
            <a:xfrm>
              <a:off x="0" y="165383"/>
              <a:ext cx="5714226" cy="2414859"/>
            </a:xfrm>
            <a:custGeom>
              <a:avLst/>
              <a:gdLst/>
              <a:ahLst/>
              <a:cxnLst/>
              <a:rect l="l" t="t" r="r" b="b"/>
              <a:pathLst>
                <a:path w="21600" h="19565" extrusionOk="0">
                  <a:moveTo>
                    <a:pt x="2029" y="13206"/>
                  </a:moveTo>
                  <a:cubicBezTo>
                    <a:pt x="2741" y="12518"/>
                    <a:pt x="3302" y="13429"/>
                    <a:pt x="3918" y="13082"/>
                  </a:cubicBezTo>
                  <a:cubicBezTo>
                    <a:pt x="4952" y="12501"/>
                    <a:pt x="5542" y="10195"/>
                    <a:pt x="6796" y="10838"/>
                  </a:cubicBezTo>
                  <a:cubicBezTo>
                    <a:pt x="6155" y="6206"/>
                    <a:pt x="8902" y="2152"/>
                    <a:pt x="10520" y="4559"/>
                  </a:cubicBezTo>
                  <a:cubicBezTo>
                    <a:pt x="10935" y="3620"/>
                    <a:pt x="11590" y="3355"/>
                    <a:pt x="12153" y="3507"/>
                  </a:cubicBezTo>
                  <a:cubicBezTo>
                    <a:pt x="12565" y="-262"/>
                    <a:pt x="15028" y="-1462"/>
                    <a:pt x="16074" y="2259"/>
                  </a:cubicBezTo>
                  <a:cubicBezTo>
                    <a:pt x="17200" y="1084"/>
                    <a:pt x="18265" y="1564"/>
                    <a:pt x="19102" y="3383"/>
                  </a:cubicBezTo>
                  <a:cubicBezTo>
                    <a:pt x="19651" y="2869"/>
                    <a:pt x="20142" y="2121"/>
                    <a:pt x="20519" y="2953"/>
                  </a:cubicBezTo>
                  <a:cubicBezTo>
                    <a:pt x="20992" y="3997"/>
                    <a:pt x="21584" y="14429"/>
                    <a:pt x="21600" y="15786"/>
                  </a:cubicBezTo>
                  <a:cubicBezTo>
                    <a:pt x="19264" y="14710"/>
                    <a:pt x="16106" y="9535"/>
                    <a:pt x="13672" y="9650"/>
                  </a:cubicBezTo>
                  <a:cubicBezTo>
                    <a:pt x="12149" y="9721"/>
                    <a:pt x="11461" y="11311"/>
                    <a:pt x="10121" y="12894"/>
                  </a:cubicBezTo>
                  <a:cubicBezTo>
                    <a:pt x="8573" y="14722"/>
                    <a:pt x="6862" y="17690"/>
                    <a:pt x="5254" y="19004"/>
                  </a:cubicBezTo>
                  <a:cubicBezTo>
                    <a:pt x="3867" y="20138"/>
                    <a:pt x="1492" y="19265"/>
                    <a:pt x="0" y="18893"/>
                  </a:cubicBezTo>
                  <a:cubicBezTo>
                    <a:pt x="271" y="16974"/>
                    <a:pt x="1087" y="14116"/>
                    <a:pt x="2029" y="13206"/>
                  </a:cubicBezTo>
                  <a:close/>
                </a:path>
              </a:pathLst>
            </a:custGeom>
            <a:solidFill>
              <a:srgbClr val="FFFDF1"/>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389" name="Google Shape;389;p45"/>
            <p:cNvSpPr/>
            <p:nvPr/>
          </p:nvSpPr>
          <p:spPr>
            <a:xfrm>
              <a:off x="1010684" y="606407"/>
              <a:ext cx="4705113" cy="1965793"/>
            </a:xfrm>
            <a:custGeom>
              <a:avLst/>
              <a:gdLst/>
              <a:ahLst/>
              <a:cxnLst/>
              <a:rect l="l" t="t" r="r" b="b"/>
              <a:pathLst>
                <a:path w="21568" h="20560" extrusionOk="0">
                  <a:moveTo>
                    <a:pt x="293" y="20560"/>
                  </a:moveTo>
                  <a:cubicBezTo>
                    <a:pt x="188" y="20145"/>
                    <a:pt x="105" y="19708"/>
                    <a:pt x="52" y="19257"/>
                  </a:cubicBezTo>
                  <a:cubicBezTo>
                    <a:pt x="-17" y="18671"/>
                    <a:pt x="-32" y="18024"/>
                    <a:pt x="95" y="17480"/>
                  </a:cubicBezTo>
                  <a:cubicBezTo>
                    <a:pt x="160" y="17202"/>
                    <a:pt x="255" y="16988"/>
                    <a:pt x="366" y="16818"/>
                  </a:cubicBezTo>
                  <a:cubicBezTo>
                    <a:pt x="363" y="17041"/>
                    <a:pt x="369" y="17272"/>
                    <a:pt x="389" y="17510"/>
                  </a:cubicBezTo>
                  <a:cubicBezTo>
                    <a:pt x="399" y="17629"/>
                    <a:pt x="482" y="17594"/>
                    <a:pt x="472" y="17475"/>
                  </a:cubicBezTo>
                  <a:cubicBezTo>
                    <a:pt x="450" y="17205"/>
                    <a:pt x="445" y="16946"/>
                    <a:pt x="454" y="16696"/>
                  </a:cubicBezTo>
                  <a:cubicBezTo>
                    <a:pt x="571" y="16551"/>
                    <a:pt x="701" y="16445"/>
                    <a:pt x="831" y="16370"/>
                  </a:cubicBezTo>
                  <a:cubicBezTo>
                    <a:pt x="884" y="16340"/>
                    <a:pt x="866" y="16155"/>
                    <a:pt x="813" y="16185"/>
                  </a:cubicBezTo>
                  <a:cubicBezTo>
                    <a:pt x="686" y="16259"/>
                    <a:pt x="570" y="16360"/>
                    <a:pt x="466" y="16486"/>
                  </a:cubicBezTo>
                  <a:cubicBezTo>
                    <a:pt x="572" y="14987"/>
                    <a:pt x="1111" y="13542"/>
                    <a:pt x="1737" y="12977"/>
                  </a:cubicBezTo>
                  <a:cubicBezTo>
                    <a:pt x="2091" y="12657"/>
                    <a:pt x="2611" y="12740"/>
                    <a:pt x="2986" y="13120"/>
                  </a:cubicBezTo>
                  <a:cubicBezTo>
                    <a:pt x="3341" y="13481"/>
                    <a:pt x="3574" y="14288"/>
                    <a:pt x="3779" y="14987"/>
                  </a:cubicBezTo>
                  <a:cubicBezTo>
                    <a:pt x="3794" y="15038"/>
                    <a:pt x="3589" y="13848"/>
                    <a:pt x="3612" y="13806"/>
                  </a:cubicBezTo>
                  <a:cubicBezTo>
                    <a:pt x="4230" y="12622"/>
                    <a:pt x="4383" y="12036"/>
                    <a:pt x="4755" y="10491"/>
                  </a:cubicBezTo>
                  <a:cubicBezTo>
                    <a:pt x="4941" y="9717"/>
                    <a:pt x="5505" y="7830"/>
                    <a:pt x="6572" y="7229"/>
                  </a:cubicBezTo>
                  <a:cubicBezTo>
                    <a:pt x="6708" y="6114"/>
                    <a:pt x="5199" y="5833"/>
                    <a:pt x="4565" y="6388"/>
                  </a:cubicBezTo>
                  <a:cubicBezTo>
                    <a:pt x="4849" y="5714"/>
                    <a:pt x="6033" y="3822"/>
                    <a:pt x="8029" y="5399"/>
                  </a:cubicBezTo>
                  <a:cubicBezTo>
                    <a:pt x="8265" y="5586"/>
                    <a:pt x="8499" y="5607"/>
                    <a:pt x="8694" y="5205"/>
                  </a:cubicBezTo>
                  <a:cubicBezTo>
                    <a:pt x="8920" y="4739"/>
                    <a:pt x="8958" y="4000"/>
                    <a:pt x="9240" y="3637"/>
                  </a:cubicBezTo>
                  <a:cubicBezTo>
                    <a:pt x="9683" y="3069"/>
                    <a:pt x="10160" y="3520"/>
                    <a:pt x="10617" y="3793"/>
                  </a:cubicBezTo>
                  <a:cubicBezTo>
                    <a:pt x="10897" y="3961"/>
                    <a:pt x="11164" y="3929"/>
                    <a:pt x="11447" y="3877"/>
                  </a:cubicBezTo>
                  <a:cubicBezTo>
                    <a:pt x="12332" y="3713"/>
                    <a:pt x="12750" y="3961"/>
                    <a:pt x="13629" y="3668"/>
                  </a:cubicBezTo>
                  <a:cubicBezTo>
                    <a:pt x="13654" y="3660"/>
                    <a:pt x="13677" y="1743"/>
                    <a:pt x="12356" y="662"/>
                  </a:cubicBezTo>
                  <a:cubicBezTo>
                    <a:pt x="14001" y="-1040"/>
                    <a:pt x="14580" y="1056"/>
                    <a:pt x="14653" y="1225"/>
                  </a:cubicBezTo>
                  <a:cubicBezTo>
                    <a:pt x="14787" y="1532"/>
                    <a:pt x="15282" y="534"/>
                    <a:pt x="15953" y="936"/>
                  </a:cubicBezTo>
                  <a:cubicBezTo>
                    <a:pt x="16307" y="1149"/>
                    <a:pt x="16497" y="1650"/>
                    <a:pt x="16629" y="2379"/>
                  </a:cubicBezTo>
                  <a:cubicBezTo>
                    <a:pt x="16723" y="2895"/>
                    <a:pt x="16802" y="3305"/>
                    <a:pt x="17060" y="3470"/>
                  </a:cubicBezTo>
                  <a:cubicBezTo>
                    <a:pt x="17236" y="3582"/>
                    <a:pt x="17381" y="3626"/>
                    <a:pt x="17527" y="3908"/>
                  </a:cubicBezTo>
                  <a:cubicBezTo>
                    <a:pt x="17620" y="4089"/>
                    <a:pt x="17690" y="4377"/>
                    <a:pt x="17809" y="4448"/>
                  </a:cubicBezTo>
                  <a:cubicBezTo>
                    <a:pt x="18164" y="4659"/>
                    <a:pt x="19323" y="4660"/>
                    <a:pt x="19560" y="4585"/>
                  </a:cubicBezTo>
                  <a:cubicBezTo>
                    <a:pt x="19953" y="4460"/>
                    <a:pt x="20065" y="3716"/>
                    <a:pt x="19389" y="1718"/>
                  </a:cubicBezTo>
                  <a:cubicBezTo>
                    <a:pt x="19130" y="952"/>
                    <a:pt x="21552" y="1112"/>
                    <a:pt x="20972" y="5229"/>
                  </a:cubicBezTo>
                  <a:cubicBezTo>
                    <a:pt x="21299" y="9538"/>
                    <a:pt x="21557" y="14704"/>
                    <a:pt x="21568" y="15744"/>
                  </a:cubicBezTo>
                  <a:cubicBezTo>
                    <a:pt x="18736" y="14354"/>
                    <a:pt x="14905" y="7674"/>
                    <a:pt x="11954" y="7822"/>
                  </a:cubicBezTo>
                  <a:cubicBezTo>
                    <a:pt x="10107" y="7914"/>
                    <a:pt x="9273" y="9966"/>
                    <a:pt x="7648" y="12010"/>
                  </a:cubicBezTo>
                  <a:cubicBezTo>
                    <a:pt x="5771" y="14370"/>
                    <a:pt x="3696" y="18202"/>
                    <a:pt x="1746" y="19898"/>
                  </a:cubicBezTo>
                  <a:cubicBezTo>
                    <a:pt x="1325" y="20264"/>
                    <a:pt x="829" y="20468"/>
                    <a:pt x="293" y="20560"/>
                  </a:cubicBezTo>
                  <a:close/>
                </a:path>
              </a:pathLst>
            </a:custGeom>
            <a:solidFill>
              <a:srgbClr val="E2ECF7"/>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390" name="Google Shape;390;p45"/>
            <p:cNvSpPr/>
            <p:nvPr/>
          </p:nvSpPr>
          <p:spPr>
            <a:xfrm>
              <a:off x="753656" y="-1"/>
              <a:ext cx="6330636" cy="2675367"/>
            </a:xfrm>
            <a:custGeom>
              <a:avLst/>
              <a:gdLst/>
              <a:ahLst/>
              <a:cxnLst/>
              <a:rect l="l" t="t" r="r" b="b"/>
              <a:pathLst>
                <a:path w="21600" h="19565" extrusionOk="0">
                  <a:moveTo>
                    <a:pt x="2029" y="13206"/>
                  </a:moveTo>
                  <a:cubicBezTo>
                    <a:pt x="2741" y="12518"/>
                    <a:pt x="3302" y="13429"/>
                    <a:pt x="3918" y="13082"/>
                  </a:cubicBezTo>
                  <a:cubicBezTo>
                    <a:pt x="4952" y="12501"/>
                    <a:pt x="5542" y="10195"/>
                    <a:pt x="6796" y="10838"/>
                  </a:cubicBezTo>
                  <a:cubicBezTo>
                    <a:pt x="6155" y="6206"/>
                    <a:pt x="8902" y="2152"/>
                    <a:pt x="10520" y="4559"/>
                  </a:cubicBezTo>
                  <a:cubicBezTo>
                    <a:pt x="10935" y="3620"/>
                    <a:pt x="11590" y="3355"/>
                    <a:pt x="12153" y="3507"/>
                  </a:cubicBezTo>
                  <a:cubicBezTo>
                    <a:pt x="12565" y="-262"/>
                    <a:pt x="15028" y="-1462"/>
                    <a:pt x="16074" y="2259"/>
                  </a:cubicBezTo>
                  <a:cubicBezTo>
                    <a:pt x="17200" y="1084"/>
                    <a:pt x="18265" y="1564"/>
                    <a:pt x="19102" y="3383"/>
                  </a:cubicBezTo>
                  <a:cubicBezTo>
                    <a:pt x="19651" y="2869"/>
                    <a:pt x="20142" y="2121"/>
                    <a:pt x="20519" y="2953"/>
                  </a:cubicBezTo>
                  <a:cubicBezTo>
                    <a:pt x="20992" y="3997"/>
                    <a:pt x="21584" y="14429"/>
                    <a:pt x="21600" y="15786"/>
                  </a:cubicBezTo>
                  <a:cubicBezTo>
                    <a:pt x="19264" y="14710"/>
                    <a:pt x="16106" y="9535"/>
                    <a:pt x="13672" y="9650"/>
                  </a:cubicBezTo>
                  <a:cubicBezTo>
                    <a:pt x="12149" y="9721"/>
                    <a:pt x="11461" y="11311"/>
                    <a:pt x="10121" y="12894"/>
                  </a:cubicBezTo>
                  <a:cubicBezTo>
                    <a:pt x="8573" y="14722"/>
                    <a:pt x="6862" y="17690"/>
                    <a:pt x="5254" y="19004"/>
                  </a:cubicBezTo>
                  <a:cubicBezTo>
                    <a:pt x="3867" y="20138"/>
                    <a:pt x="1492" y="19265"/>
                    <a:pt x="0" y="18893"/>
                  </a:cubicBezTo>
                  <a:cubicBezTo>
                    <a:pt x="271" y="16974"/>
                    <a:pt x="1087" y="14116"/>
                    <a:pt x="2029" y="13206"/>
                  </a:cubicBezTo>
                  <a:close/>
                </a:path>
              </a:pathLst>
            </a:custGeom>
            <a:solidFill>
              <a:srgbClr val="FFFDF1"/>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391" name="Google Shape;391;p45"/>
            <p:cNvSpPr/>
            <p:nvPr/>
          </p:nvSpPr>
          <p:spPr>
            <a:xfrm>
              <a:off x="1868894" y="492213"/>
              <a:ext cx="5212662" cy="2177818"/>
            </a:xfrm>
            <a:custGeom>
              <a:avLst/>
              <a:gdLst/>
              <a:ahLst/>
              <a:cxnLst/>
              <a:rect l="l" t="t" r="r" b="b"/>
              <a:pathLst>
                <a:path w="21568" h="20560" extrusionOk="0">
                  <a:moveTo>
                    <a:pt x="293" y="20560"/>
                  </a:moveTo>
                  <a:cubicBezTo>
                    <a:pt x="188" y="20145"/>
                    <a:pt x="105" y="19708"/>
                    <a:pt x="52" y="19257"/>
                  </a:cubicBezTo>
                  <a:cubicBezTo>
                    <a:pt x="-17" y="18671"/>
                    <a:pt x="-32" y="18024"/>
                    <a:pt x="95" y="17480"/>
                  </a:cubicBezTo>
                  <a:cubicBezTo>
                    <a:pt x="160" y="17202"/>
                    <a:pt x="255" y="16988"/>
                    <a:pt x="366" y="16818"/>
                  </a:cubicBezTo>
                  <a:cubicBezTo>
                    <a:pt x="363" y="17041"/>
                    <a:pt x="369" y="17272"/>
                    <a:pt x="389" y="17510"/>
                  </a:cubicBezTo>
                  <a:cubicBezTo>
                    <a:pt x="399" y="17629"/>
                    <a:pt x="482" y="17594"/>
                    <a:pt x="472" y="17475"/>
                  </a:cubicBezTo>
                  <a:cubicBezTo>
                    <a:pt x="450" y="17205"/>
                    <a:pt x="445" y="16946"/>
                    <a:pt x="454" y="16696"/>
                  </a:cubicBezTo>
                  <a:cubicBezTo>
                    <a:pt x="571" y="16551"/>
                    <a:pt x="701" y="16445"/>
                    <a:pt x="831" y="16370"/>
                  </a:cubicBezTo>
                  <a:cubicBezTo>
                    <a:pt x="884" y="16340"/>
                    <a:pt x="866" y="16155"/>
                    <a:pt x="813" y="16185"/>
                  </a:cubicBezTo>
                  <a:cubicBezTo>
                    <a:pt x="686" y="16259"/>
                    <a:pt x="570" y="16360"/>
                    <a:pt x="466" y="16486"/>
                  </a:cubicBezTo>
                  <a:cubicBezTo>
                    <a:pt x="572" y="14987"/>
                    <a:pt x="1111" y="13542"/>
                    <a:pt x="1737" y="12977"/>
                  </a:cubicBezTo>
                  <a:cubicBezTo>
                    <a:pt x="2091" y="12657"/>
                    <a:pt x="2611" y="12740"/>
                    <a:pt x="2986" y="13120"/>
                  </a:cubicBezTo>
                  <a:cubicBezTo>
                    <a:pt x="3341" y="13481"/>
                    <a:pt x="3574" y="14288"/>
                    <a:pt x="3779" y="14987"/>
                  </a:cubicBezTo>
                  <a:cubicBezTo>
                    <a:pt x="3794" y="15038"/>
                    <a:pt x="3589" y="13848"/>
                    <a:pt x="3612" y="13806"/>
                  </a:cubicBezTo>
                  <a:cubicBezTo>
                    <a:pt x="4230" y="12622"/>
                    <a:pt x="4383" y="12036"/>
                    <a:pt x="4755" y="10491"/>
                  </a:cubicBezTo>
                  <a:cubicBezTo>
                    <a:pt x="4941" y="9717"/>
                    <a:pt x="5505" y="7830"/>
                    <a:pt x="6572" y="7229"/>
                  </a:cubicBezTo>
                  <a:cubicBezTo>
                    <a:pt x="6640" y="6672"/>
                    <a:pt x="6297" y="6323"/>
                    <a:pt x="5857" y="6182"/>
                  </a:cubicBezTo>
                  <a:cubicBezTo>
                    <a:pt x="5418" y="6042"/>
                    <a:pt x="4882" y="6110"/>
                    <a:pt x="4565" y="6388"/>
                  </a:cubicBezTo>
                  <a:cubicBezTo>
                    <a:pt x="4849" y="5714"/>
                    <a:pt x="6033" y="3822"/>
                    <a:pt x="8029" y="5399"/>
                  </a:cubicBezTo>
                  <a:cubicBezTo>
                    <a:pt x="8265" y="5586"/>
                    <a:pt x="8499" y="5607"/>
                    <a:pt x="8694" y="5205"/>
                  </a:cubicBezTo>
                  <a:cubicBezTo>
                    <a:pt x="8920" y="4739"/>
                    <a:pt x="8958" y="4000"/>
                    <a:pt x="9240" y="3637"/>
                  </a:cubicBezTo>
                  <a:cubicBezTo>
                    <a:pt x="9683" y="3069"/>
                    <a:pt x="10160" y="3520"/>
                    <a:pt x="10617" y="3793"/>
                  </a:cubicBezTo>
                  <a:cubicBezTo>
                    <a:pt x="10897" y="3961"/>
                    <a:pt x="11164" y="3929"/>
                    <a:pt x="11447" y="3877"/>
                  </a:cubicBezTo>
                  <a:cubicBezTo>
                    <a:pt x="12332" y="3713"/>
                    <a:pt x="12750" y="3961"/>
                    <a:pt x="13629" y="3668"/>
                  </a:cubicBezTo>
                  <a:cubicBezTo>
                    <a:pt x="13654" y="3660"/>
                    <a:pt x="13677" y="1743"/>
                    <a:pt x="12356" y="662"/>
                  </a:cubicBezTo>
                  <a:cubicBezTo>
                    <a:pt x="14001" y="-1040"/>
                    <a:pt x="14580" y="1056"/>
                    <a:pt x="14653" y="1225"/>
                  </a:cubicBezTo>
                  <a:cubicBezTo>
                    <a:pt x="14787" y="1532"/>
                    <a:pt x="15282" y="534"/>
                    <a:pt x="15953" y="936"/>
                  </a:cubicBezTo>
                  <a:cubicBezTo>
                    <a:pt x="16307" y="1149"/>
                    <a:pt x="16497" y="1650"/>
                    <a:pt x="16629" y="2379"/>
                  </a:cubicBezTo>
                  <a:cubicBezTo>
                    <a:pt x="16723" y="2895"/>
                    <a:pt x="16802" y="3305"/>
                    <a:pt x="17060" y="3470"/>
                  </a:cubicBezTo>
                  <a:cubicBezTo>
                    <a:pt x="17236" y="3582"/>
                    <a:pt x="17381" y="3626"/>
                    <a:pt x="17527" y="3908"/>
                  </a:cubicBezTo>
                  <a:cubicBezTo>
                    <a:pt x="17620" y="4089"/>
                    <a:pt x="17690" y="4377"/>
                    <a:pt x="17809" y="4448"/>
                  </a:cubicBezTo>
                  <a:cubicBezTo>
                    <a:pt x="18164" y="4659"/>
                    <a:pt x="19323" y="4660"/>
                    <a:pt x="19560" y="4585"/>
                  </a:cubicBezTo>
                  <a:cubicBezTo>
                    <a:pt x="19953" y="4460"/>
                    <a:pt x="20065" y="3716"/>
                    <a:pt x="19389" y="1718"/>
                  </a:cubicBezTo>
                  <a:cubicBezTo>
                    <a:pt x="19130" y="952"/>
                    <a:pt x="21552" y="1112"/>
                    <a:pt x="20972" y="5229"/>
                  </a:cubicBezTo>
                  <a:cubicBezTo>
                    <a:pt x="21135" y="7383"/>
                    <a:pt x="21282" y="9752"/>
                    <a:pt x="21388" y="11712"/>
                  </a:cubicBezTo>
                  <a:cubicBezTo>
                    <a:pt x="21495" y="13672"/>
                    <a:pt x="21562" y="15224"/>
                    <a:pt x="21568" y="15744"/>
                  </a:cubicBezTo>
                  <a:cubicBezTo>
                    <a:pt x="20138" y="16663"/>
                    <a:pt x="18654" y="17056"/>
                    <a:pt x="17170" y="16908"/>
                  </a:cubicBezTo>
                  <a:cubicBezTo>
                    <a:pt x="14223" y="16616"/>
                    <a:pt x="11334" y="14262"/>
                    <a:pt x="8398" y="15113"/>
                  </a:cubicBezTo>
                  <a:cubicBezTo>
                    <a:pt x="6139" y="15766"/>
                    <a:pt x="3902" y="18450"/>
                    <a:pt x="1746" y="19898"/>
                  </a:cubicBezTo>
                  <a:cubicBezTo>
                    <a:pt x="1308" y="20192"/>
                    <a:pt x="819" y="20419"/>
                    <a:pt x="293" y="20560"/>
                  </a:cubicBezTo>
                  <a:close/>
                </a:path>
              </a:pathLst>
            </a:custGeom>
            <a:solidFill>
              <a:srgbClr val="E2ECF7"/>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392" name="Google Shape;392;p45"/>
            <p:cNvSpPr/>
            <p:nvPr/>
          </p:nvSpPr>
          <p:spPr>
            <a:xfrm rot="230491">
              <a:off x="1304086" y="-95373"/>
              <a:ext cx="9389990" cy="2675363"/>
            </a:xfrm>
            <a:custGeom>
              <a:avLst/>
              <a:gdLst/>
              <a:ahLst/>
              <a:cxnLst/>
              <a:rect l="l" t="t" r="r" b="b"/>
              <a:pathLst>
                <a:path w="21600" h="19565" extrusionOk="0">
                  <a:moveTo>
                    <a:pt x="2029" y="13206"/>
                  </a:moveTo>
                  <a:cubicBezTo>
                    <a:pt x="2741" y="12518"/>
                    <a:pt x="3302" y="13429"/>
                    <a:pt x="3918" y="13082"/>
                  </a:cubicBezTo>
                  <a:cubicBezTo>
                    <a:pt x="4952" y="12501"/>
                    <a:pt x="5542" y="10195"/>
                    <a:pt x="6796" y="10838"/>
                  </a:cubicBezTo>
                  <a:cubicBezTo>
                    <a:pt x="6155" y="6206"/>
                    <a:pt x="8902" y="2152"/>
                    <a:pt x="10520" y="4559"/>
                  </a:cubicBezTo>
                  <a:cubicBezTo>
                    <a:pt x="10935" y="3620"/>
                    <a:pt x="11590" y="3355"/>
                    <a:pt x="12153" y="3507"/>
                  </a:cubicBezTo>
                  <a:cubicBezTo>
                    <a:pt x="12565" y="-262"/>
                    <a:pt x="15028" y="-1462"/>
                    <a:pt x="16074" y="2259"/>
                  </a:cubicBezTo>
                  <a:cubicBezTo>
                    <a:pt x="17200" y="1084"/>
                    <a:pt x="18265" y="1564"/>
                    <a:pt x="19102" y="3383"/>
                  </a:cubicBezTo>
                  <a:cubicBezTo>
                    <a:pt x="19651" y="2869"/>
                    <a:pt x="20142" y="2121"/>
                    <a:pt x="20519" y="2953"/>
                  </a:cubicBezTo>
                  <a:cubicBezTo>
                    <a:pt x="20992" y="3997"/>
                    <a:pt x="21584" y="14429"/>
                    <a:pt x="21600" y="15786"/>
                  </a:cubicBezTo>
                  <a:cubicBezTo>
                    <a:pt x="19264" y="14710"/>
                    <a:pt x="16106" y="9535"/>
                    <a:pt x="13672" y="9650"/>
                  </a:cubicBezTo>
                  <a:cubicBezTo>
                    <a:pt x="12149" y="9721"/>
                    <a:pt x="11461" y="11311"/>
                    <a:pt x="10121" y="12894"/>
                  </a:cubicBezTo>
                  <a:cubicBezTo>
                    <a:pt x="8573" y="14722"/>
                    <a:pt x="6862" y="17690"/>
                    <a:pt x="5254" y="19004"/>
                  </a:cubicBezTo>
                  <a:cubicBezTo>
                    <a:pt x="3867" y="20138"/>
                    <a:pt x="1492" y="19265"/>
                    <a:pt x="0" y="18893"/>
                  </a:cubicBezTo>
                  <a:cubicBezTo>
                    <a:pt x="271" y="16974"/>
                    <a:pt x="1087" y="14116"/>
                    <a:pt x="2029" y="13206"/>
                  </a:cubicBezTo>
                  <a:close/>
                </a:path>
              </a:pathLst>
            </a:custGeom>
            <a:solidFill>
              <a:srgbClr val="FFFDF1"/>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grpSp>
      <p:grpSp>
        <p:nvGrpSpPr>
          <p:cNvPr id="393" name="Google Shape;393;p45"/>
          <p:cNvGrpSpPr/>
          <p:nvPr/>
        </p:nvGrpSpPr>
        <p:grpSpPr>
          <a:xfrm rot="478081">
            <a:off x="4833982" y="5614206"/>
            <a:ext cx="6125032" cy="2278936"/>
            <a:chOff x="459872" y="15874"/>
            <a:chExt cx="12251865" cy="4557639"/>
          </a:xfrm>
        </p:grpSpPr>
        <p:sp>
          <p:nvSpPr>
            <p:cNvPr id="394" name="Google Shape;394;p45"/>
            <p:cNvSpPr/>
            <p:nvPr/>
          </p:nvSpPr>
          <p:spPr>
            <a:xfrm>
              <a:off x="957156" y="687780"/>
              <a:ext cx="8830674" cy="3731877"/>
            </a:xfrm>
            <a:custGeom>
              <a:avLst/>
              <a:gdLst/>
              <a:ahLst/>
              <a:cxnLst/>
              <a:rect l="l" t="t" r="r" b="b"/>
              <a:pathLst>
                <a:path w="21600" h="19565" extrusionOk="0">
                  <a:moveTo>
                    <a:pt x="2029" y="13206"/>
                  </a:moveTo>
                  <a:cubicBezTo>
                    <a:pt x="2741" y="12518"/>
                    <a:pt x="3302" y="13429"/>
                    <a:pt x="3918" y="13082"/>
                  </a:cubicBezTo>
                  <a:cubicBezTo>
                    <a:pt x="4952" y="12501"/>
                    <a:pt x="5542" y="10195"/>
                    <a:pt x="6796" y="10838"/>
                  </a:cubicBezTo>
                  <a:cubicBezTo>
                    <a:pt x="6155" y="6206"/>
                    <a:pt x="8902" y="2152"/>
                    <a:pt x="10520" y="4559"/>
                  </a:cubicBezTo>
                  <a:cubicBezTo>
                    <a:pt x="10935" y="3620"/>
                    <a:pt x="11590" y="3355"/>
                    <a:pt x="12153" y="3507"/>
                  </a:cubicBezTo>
                  <a:cubicBezTo>
                    <a:pt x="12565" y="-262"/>
                    <a:pt x="15028" y="-1462"/>
                    <a:pt x="16074" y="2259"/>
                  </a:cubicBezTo>
                  <a:cubicBezTo>
                    <a:pt x="17200" y="1084"/>
                    <a:pt x="18265" y="1564"/>
                    <a:pt x="19102" y="3383"/>
                  </a:cubicBezTo>
                  <a:cubicBezTo>
                    <a:pt x="19651" y="2869"/>
                    <a:pt x="20142" y="2121"/>
                    <a:pt x="20519" y="2953"/>
                  </a:cubicBezTo>
                  <a:cubicBezTo>
                    <a:pt x="20992" y="3997"/>
                    <a:pt x="21584" y="14429"/>
                    <a:pt x="21600" y="15786"/>
                  </a:cubicBezTo>
                  <a:cubicBezTo>
                    <a:pt x="19264" y="14710"/>
                    <a:pt x="16106" y="9535"/>
                    <a:pt x="13672" y="9650"/>
                  </a:cubicBezTo>
                  <a:cubicBezTo>
                    <a:pt x="12149" y="9721"/>
                    <a:pt x="11461" y="11311"/>
                    <a:pt x="10121" y="12894"/>
                  </a:cubicBezTo>
                  <a:cubicBezTo>
                    <a:pt x="8573" y="14722"/>
                    <a:pt x="6862" y="17690"/>
                    <a:pt x="5254" y="19004"/>
                  </a:cubicBezTo>
                  <a:cubicBezTo>
                    <a:pt x="3867" y="20138"/>
                    <a:pt x="1492" y="19265"/>
                    <a:pt x="0" y="18893"/>
                  </a:cubicBezTo>
                  <a:cubicBezTo>
                    <a:pt x="271" y="16974"/>
                    <a:pt x="1087" y="14116"/>
                    <a:pt x="2029" y="13206"/>
                  </a:cubicBezTo>
                  <a:close/>
                </a:path>
              </a:pathLst>
            </a:custGeom>
            <a:solidFill>
              <a:srgbClr val="FFFDF1"/>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395" name="Google Shape;395;p45"/>
            <p:cNvSpPr/>
            <p:nvPr/>
          </p:nvSpPr>
          <p:spPr>
            <a:xfrm>
              <a:off x="1731188" y="1038708"/>
              <a:ext cx="8059315" cy="3367163"/>
            </a:xfrm>
            <a:custGeom>
              <a:avLst/>
              <a:gdLst/>
              <a:ahLst/>
              <a:cxnLst/>
              <a:rect l="l" t="t" r="r" b="b"/>
              <a:pathLst>
                <a:path w="21568" h="20560" extrusionOk="0">
                  <a:moveTo>
                    <a:pt x="293" y="20560"/>
                  </a:moveTo>
                  <a:cubicBezTo>
                    <a:pt x="188" y="20145"/>
                    <a:pt x="105" y="19708"/>
                    <a:pt x="52" y="19257"/>
                  </a:cubicBezTo>
                  <a:cubicBezTo>
                    <a:pt x="-17" y="18671"/>
                    <a:pt x="-32" y="18024"/>
                    <a:pt x="95" y="17480"/>
                  </a:cubicBezTo>
                  <a:cubicBezTo>
                    <a:pt x="160" y="17202"/>
                    <a:pt x="255" y="16988"/>
                    <a:pt x="366" y="16818"/>
                  </a:cubicBezTo>
                  <a:cubicBezTo>
                    <a:pt x="363" y="17041"/>
                    <a:pt x="369" y="17272"/>
                    <a:pt x="389" y="17510"/>
                  </a:cubicBezTo>
                  <a:cubicBezTo>
                    <a:pt x="399" y="17629"/>
                    <a:pt x="482" y="17594"/>
                    <a:pt x="472" y="17475"/>
                  </a:cubicBezTo>
                  <a:cubicBezTo>
                    <a:pt x="450" y="17205"/>
                    <a:pt x="445" y="16946"/>
                    <a:pt x="454" y="16696"/>
                  </a:cubicBezTo>
                  <a:cubicBezTo>
                    <a:pt x="571" y="16551"/>
                    <a:pt x="701" y="16445"/>
                    <a:pt x="831" y="16370"/>
                  </a:cubicBezTo>
                  <a:cubicBezTo>
                    <a:pt x="884" y="16340"/>
                    <a:pt x="866" y="16155"/>
                    <a:pt x="813" y="16185"/>
                  </a:cubicBezTo>
                  <a:cubicBezTo>
                    <a:pt x="686" y="16259"/>
                    <a:pt x="570" y="16360"/>
                    <a:pt x="466" y="16486"/>
                  </a:cubicBezTo>
                  <a:cubicBezTo>
                    <a:pt x="572" y="14987"/>
                    <a:pt x="1111" y="13542"/>
                    <a:pt x="1737" y="12977"/>
                  </a:cubicBezTo>
                  <a:cubicBezTo>
                    <a:pt x="2091" y="12657"/>
                    <a:pt x="2611" y="12740"/>
                    <a:pt x="2986" y="13120"/>
                  </a:cubicBezTo>
                  <a:cubicBezTo>
                    <a:pt x="3341" y="13481"/>
                    <a:pt x="3574" y="14288"/>
                    <a:pt x="3779" y="14987"/>
                  </a:cubicBezTo>
                  <a:cubicBezTo>
                    <a:pt x="3794" y="15038"/>
                    <a:pt x="3589" y="13848"/>
                    <a:pt x="3612" y="13806"/>
                  </a:cubicBezTo>
                  <a:cubicBezTo>
                    <a:pt x="4230" y="12622"/>
                    <a:pt x="4383" y="12036"/>
                    <a:pt x="4755" y="10491"/>
                  </a:cubicBezTo>
                  <a:cubicBezTo>
                    <a:pt x="4941" y="9717"/>
                    <a:pt x="5505" y="7830"/>
                    <a:pt x="6572" y="7229"/>
                  </a:cubicBezTo>
                  <a:cubicBezTo>
                    <a:pt x="6708" y="6114"/>
                    <a:pt x="5199" y="5833"/>
                    <a:pt x="4565" y="6388"/>
                  </a:cubicBezTo>
                  <a:cubicBezTo>
                    <a:pt x="4849" y="5714"/>
                    <a:pt x="6033" y="3822"/>
                    <a:pt x="8029" y="5399"/>
                  </a:cubicBezTo>
                  <a:cubicBezTo>
                    <a:pt x="8265" y="5586"/>
                    <a:pt x="8499" y="5607"/>
                    <a:pt x="8694" y="5205"/>
                  </a:cubicBezTo>
                  <a:cubicBezTo>
                    <a:pt x="8920" y="4739"/>
                    <a:pt x="8958" y="4000"/>
                    <a:pt x="9240" y="3637"/>
                  </a:cubicBezTo>
                  <a:cubicBezTo>
                    <a:pt x="9683" y="3069"/>
                    <a:pt x="10160" y="3520"/>
                    <a:pt x="10617" y="3793"/>
                  </a:cubicBezTo>
                  <a:cubicBezTo>
                    <a:pt x="10897" y="3961"/>
                    <a:pt x="11164" y="3929"/>
                    <a:pt x="11447" y="3877"/>
                  </a:cubicBezTo>
                  <a:cubicBezTo>
                    <a:pt x="12332" y="3713"/>
                    <a:pt x="12750" y="3961"/>
                    <a:pt x="13629" y="3668"/>
                  </a:cubicBezTo>
                  <a:cubicBezTo>
                    <a:pt x="13654" y="3660"/>
                    <a:pt x="13677" y="1743"/>
                    <a:pt x="12356" y="662"/>
                  </a:cubicBezTo>
                  <a:cubicBezTo>
                    <a:pt x="14001" y="-1040"/>
                    <a:pt x="14580" y="1056"/>
                    <a:pt x="14653" y="1225"/>
                  </a:cubicBezTo>
                  <a:cubicBezTo>
                    <a:pt x="14787" y="1532"/>
                    <a:pt x="15282" y="534"/>
                    <a:pt x="15953" y="936"/>
                  </a:cubicBezTo>
                  <a:cubicBezTo>
                    <a:pt x="16307" y="1149"/>
                    <a:pt x="16497" y="1650"/>
                    <a:pt x="16629" y="2379"/>
                  </a:cubicBezTo>
                  <a:cubicBezTo>
                    <a:pt x="16723" y="2895"/>
                    <a:pt x="16802" y="3305"/>
                    <a:pt x="17060" y="3470"/>
                  </a:cubicBezTo>
                  <a:cubicBezTo>
                    <a:pt x="17236" y="3582"/>
                    <a:pt x="17381" y="3626"/>
                    <a:pt x="17527" y="3908"/>
                  </a:cubicBezTo>
                  <a:cubicBezTo>
                    <a:pt x="17620" y="4089"/>
                    <a:pt x="17690" y="4377"/>
                    <a:pt x="17809" y="4448"/>
                  </a:cubicBezTo>
                  <a:cubicBezTo>
                    <a:pt x="18164" y="4659"/>
                    <a:pt x="19323" y="4660"/>
                    <a:pt x="19560" y="4585"/>
                  </a:cubicBezTo>
                  <a:cubicBezTo>
                    <a:pt x="19953" y="4460"/>
                    <a:pt x="20065" y="3716"/>
                    <a:pt x="19389" y="1718"/>
                  </a:cubicBezTo>
                  <a:cubicBezTo>
                    <a:pt x="19130" y="952"/>
                    <a:pt x="21552" y="1112"/>
                    <a:pt x="20972" y="5229"/>
                  </a:cubicBezTo>
                  <a:cubicBezTo>
                    <a:pt x="21299" y="9538"/>
                    <a:pt x="21557" y="14704"/>
                    <a:pt x="21568" y="15744"/>
                  </a:cubicBezTo>
                  <a:cubicBezTo>
                    <a:pt x="18736" y="14354"/>
                    <a:pt x="14905" y="7674"/>
                    <a:pt x="11954" y="7822"/>
                  </a:cubicBezTo>
                  <a:cubicBezTo>
                    <a:pt x="10107" y="7914"/>
                    <a:pt x="9273" y="9966"/>
                    <a:pt x="7648" y="12010"/>
                  </a:cubicBezTo>
                  <a:cubicBezTo>
                    <a:pt x="5771" y="14370"/>
                    <a:pt x="3696" y="18202"/>
                    <a:pt x="1746" y="19898"/>
                  </a:cubicBezTo>
                  <a:cubicBezTo>
                    <a:pt x="1325" y="20264"/>
                    <a:pt x="829" y="20468"/>
                    <a:pt x="293" y="20560"/>
                  </a:cubicBezTo>
                  <a:close/>
                </a:path>
              </a:pathLst>
            </a:custGeom>
            <a:solidFill>
              <a:srgbClr val="E2ECF7"/>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396" name="Google Shape;396;p45"/>
            <p:cNvSpPr/>
            <p:nvPr/>
          </p:nvSpPr>
          <p:spPr>
            <a:xfrm>
              <a:off x="459872" y="472102"/>
              <a:ext cx="10421676" cy="2760573"/>
            </a:xfrm>
            <a:custGeom>
              <a:avLst/>
              <a:gdLst/>
              <a:ahLst/>
              <a:cxnLst/>
              <a:rect l="l" t="t" r="r" b="b"/>
              <a:pathLst>
                <a:path w="21600" h="19565" extrusionOk="0">
                  <a:moveTo>
                    <a:pt x="2029" y="13206"/>
                  </a:moveTo>
                  <a:cubicBezTo>
                    <a:pt x="2741" y="12518"/>
                    <a:pt x="3302" y="13429"/>
                    <a:pt x="3918" y="13082"/>
                  </a:cubicBezTo>
                  <a:cubicBezTo>
                    <a:pt x="4952" y="12501"/>
                    <a:pt x="5542" y="10195"/>
                    <a:pt x="6796" y="10838"/>
                  </a:cubicBezTo>
                  <a:cubicBezTo>
                    <a:pt x="6155" y="6206"/>
                    <a:pt x="8902" y="2152"/>
                    <a:pt x="10520" y="4559"/>
                  </a:cubicBezTo>
                  <a:cubicBezTo>
                    <a:pt x="10935" y="3620"/>
                    <a:pt x="11590" y="3355"/>
                    <a:pt x="12153" y="3507"/>
                  </a:cubicBezTo>
                  <a:cubicBezTo>
                    <a:pt x="12565" y="-262"/>
                    <a:pt x="15028" y="-1462"/>
                    <a:pt x="16074" y="2259"/>
                  </a:cubicBezTo>
                  <a:cubicBezTo>
                    <a:pt x="17200" y="1084"/>
                    <a:pt x="18265" y="1564"/>
                    <a:pt x="19102" y="3383"/>
                  </a:cubicBezTo>
                  <a:cubicBezTo>
                    <a:pt x="19651" y="2869"/>
                    <a:pt x="20142" y="2121"/>
                    <a:pt x="20519" y="2953"/>
                  </a:cubicBezTo>
                  <a:cubicBezTo>
                    <a:pt x="20992" y="3997"/>
                    <a:pt x="21584" y="14429"/>
                    <a:pt x="21600" y="15786"/>
                  </a:cubicBezTo>
                  <a:cubicBezTo>
                    <a:pt x="19264" y="14710"/>
                    <a:pt x="16106" y="9535"/>
                    <a:pt x="13672" y="9650"/>
                  </a:cubicBezTo>
                  <a:cubicBezTo>
                    <a:pt x="12149" y="9721"/>
                    <a:pt x="11461" y="11311"/>
                    <a:pt x="10121" y="12894"/>
                  </a:cubicBezTo>
                  <a:cubicBezTo>
                    <a:pt x="8573" y="14722"/>
                    <a:pt x="6862" y="17690"/>
                    <a:pt x="5254" y="19004"/>
                  </a:cubicBezTo>
                  <a:cubicBezTo>
                    <a:pt x="3867" y="20138"/>
                    <a:pt x="1492" y="19265"/>
                    <a:pt x="0" y="18893"/>
                  </a:cubicBezTo>
                  <a:cubicBezTo>
                    <a:pt x="271" y="16974"/>
                    <a:pt x="1087" y="14116"/>
                    <a:pt x="2029" y="13206"/>
                  </a:cubicBezTo>
                  <a:close/>
                </a:path>
              </a:pathLst>
            </a:custGeom>
            <a:solidFill>
              <a:srgbClr val="FFFDF1"/>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397" name="Google Shape;397;p45"/>
            <p:cNvSpPr/>
            <p:nvPr/>
          </p:nvSpPr>
          <p:spPr>
            <a:xfrm>
              <a:off x="3201207" y="843107"/>
              <a:ext cx="8928721" cy="3730406"/>
            </a:xfrm>
            <a:custGeom>
              <a:avLst/>
              <a:gdLst/>
              <a:ahLst/>
              <a:cxnLst/>
              <a:rect l="l" t="t" r="r" b="b"/>
              <a:pathLst>
                <a:path w="21568" h="20560" extrusionOk="0">
                  <a:moveTo>
                    <a:pt x="293" y="20560"/>
                  </a:moveTo>
                  <a:cubicBezTo>
                    <a:pt x="188" y="20145"/>
                    <a:pt x="105" y="19708"/>
                    <a:pt x="52" y="19257"/>
                  </a:cubicBezTo>
                  <a:cubicBezTo>
                    <a:pt x="-17" y="18671"/>
                    <a:pt x="-32" y="18024"/>
                    <a:pt x="95" y="17480"/>
                  </a:cubicBezTo>
                  <a:cubicBezTo>
                    <a:pt x="160" y="17202"/>
                    <a:pt x="255" y="16988"/>
                    <a:pt x="366" y="16818"/>
                  </a:cubicBezTo>
                  <a:cubicBezTo>
                    <a:pt x="363" y="17041"/>
                    <a:pt x="369" y="17272"/>
                    <a:pt x="389" y="17510"/>
                  </a:cubicBezTo>
                  <a:cubicBezTo>
                    <a:pt x="399" y="17629"/>
                    <a:pt x="482" y="17594"/>
                    <a:pt x="472" y="17475"/>
                  </a:cubicBezTo>
                  <a:cubicBezTo>
                    <a:pt x="450" y="17205"/>
                    <a:pt x="445" y="16946"/>
                    <a:pt x="454" y="16696"/>
                  </a:cubicBezTo>
                  <a:cubicBezTo>
                    <a:pt x="571" y="16551"/>
                    <a:pt x="701" y="16445"/>
                    <a:pt x="831" y="16370"/>
                  </a:cubicBezTo>
                  <a:cubicBezTo>
                    <a:pt x="884" y="16340"/>
                    <a:pt x="866" y="16155"/>
                    <a:pt x="813" y="16185"/>
                  </a:cubicBezTo>
                  <a:cubicBezTo>
                    <a:pt x="686" y="16259"/>
                    <a:pt x="570" y="16360"/>
                    <a:pt x="466" y="16486"/>
                  </a:cubicBezTo>
                  <a:cubicBezTo>
                    <a:pt x="572" y="14987"/>
                    <a:pt x="1111" y="13542"/>
                    <a:pt x="1737" y="12977"/>
                  </a:cubicBezTo>
                  <a:cubicBezTo>
                    <a:pt x="2091" y="12657"/>
                    <a:pt x="2611" y="12740"/>
                    <a:pt x="2986" y="13120"/>
                  </a:cubicBezTo>
                  <a:cubicBezTo>
                    <a:pt x="3341" y="13481"/>
                    <a:pt x="3574" y="14288"/>
                    <a:pt x="3779" y="14987"/>
                  </a:cubicBezTo>
                  <a:cubicBezTo>
                    <a:pt x="3794" y="15038"/>
                    <a:pt x="3589" y="13848"/>
                    <a:pt x="3612" y="13806"/>
                  </a:cubicBezTo>
                  <a:cubicBezTo>
                    <a:pt x="4230" y="12622"/>
                    <a:pt x="4383" y="12036"/>
                    <a:pt x="4755" y="10491"/>
                  </a:cubicBezTo>
                  <a:cubicBezTo>
                    <a:pt x="4941" y="9717"/>
                    <a:pt x="5505" y="7830"/>
                    <a:pt x="6572" y="7229"/>
                  </a:cubicBezTo>
                  <a:cubicBezTo>
                    <a:pt x="6640" y="6672"/>
                    <a:pt x="6297" y="6323"/>
                    <a:pt x="5857" y="6182"/>
                  </a:cubicBezTo>
                  <a:cubicBezTo>
                    <a:pt x="5418" y="6042"/>
                    <a:pt x="4882" y="6110"/>
                    <a:pt x="4565" y="6388"/>
                  </a:cubicBezTo>
                  <a:cubicBezTo>
                    <a:pt x="4849" y="5714"/>
                    <a:pt x="6033" y="3822"/>
                    <a:pt x="8029" y="5399"/>
                  </a:cubicBezTo>
                  <a:cubicBezTo>
                    <a:pt x="8265" y="5586"/>
                    <a:pt x="8499" y="5607"/>
                    <a:pt x="8694" y="5205"/>
                  </a:cubicBezTo>
                  <a:cubicBezTo>
                    <a:pt x="8920" y="4739"/>
                    <a:pt x="8958" y="4000"/>
                    <a:pt x="9240" y="3637"/>
                  </a:cubicBezTo>
                  <a:cubicBezTo>
                    <a:pt x="9683" y="3069"/>
                    <a:pt x="10160" y="3520"/>
                    <a:pt x="10617" y="3793"/>
                  </a:cubicBezTo>
                  <a:cubicBezTo>
                    <a:pt x="10897" y="3961"/>
                    <a:pt x="11164" y="3929"/>
                    <a:pt x="11447" y="3877"/>
                  </a:cubicBezTo>
                  <a:cubicBezTo>
                    <a:pt x="12332" y="3713"/>
                    <a:pt x="12750" y="3961"/>
                    <a:pt x="13629" y="3668"/>
                  </a:cubicBezTo>
                  <a:cubicBezTo>
                    <a:pt x="13654" y="3660"/>
                    <a:pt x="13677" y="1743"/>
                    <a:pt x="12356" y="662"/>
                  </a:cubicBezTo>
                  <a:cubicBezTo>
                    <a:pt x="14001" y="-1040"/>
                    <a:pt x="14580" y="1056"/>
                    <a:pt x="14653" y="1225"/>
                  </a:cubicBezTo>
                  <a:cubicBezTo>
                    <a:pt x="14787" y="1532"/>
                    <a:pt x="15282" y="534"/>
                    <a:pt x="15953" y="936"/>
                  </a:cubicBezTo>
                  <a:cubicBezTo>
                    <a:pt x="16307" y="1149"/>
                    <a:pt x="16497" y="1650"/>
                    <a:pt x="16629" y="2379"/>
                  </a:cubicBezTo>
                  <a:cubicBezTo>
                    <a:pt x="16723" y="2895"/>
                    <a:pt x="16802" y="3305"/>
                    <a:pt x="17060" y="3470"/>
                  </a:cubicBezTo>
                  <a:cubicBezTo>
                    <a:pt x="17236" y="3582"/>
                    <a:pt x="17381" y="3626"/>
                    <a:pt x="17527" y="3908"/>
                  </a:cubicBezTo>
                  <a:cubicBezTo>
                    <a:pt x="17620" y="4089"/>
                    <a:pt x="17690" y="4377"/>
                    <a:pt x="17809" y="4448"/>
                  </a:cubicBezTo>
                  <a:cubicBezTo>
                    <a:pt x="18164" y="4659"/>
                    <a:pt x="19323" y="4660"/>
                    <a:pt x="19560" y="4585"/>
                  </a:cubicBezTo>
                  <a:cubicBezTo>
                    <a:pt x="19953" y="4460"/>
                    <a:pt x="20065" y="3716"/>
                    <a:pt x="19389" y="1718"/>
                  </a:cubicBezTo>
                  <a:cubicBezTo>
                    <a:pt x="19130" y="952"/>
                    <a:pt x="21552" y="1112"/>
                    <a:pt x="20972" y="5229"/>
                  </a:cubicBezTo>
                  <a:cubicBezTo>
                    <a:pt x="21135" y="7383"/>
                    <a:pt x="21282" y="9752"/>
                    <a:pt x="21388" y="11712"/>
                  </a:cubicBezTo>
                  <a:cubicBezTo>
                    <a:pt x="21495" y="13672"/>
                    <a:pt x="21562" y="15224"/>
                    <a:pt x="21568" y="15744"/>
                  </a:cubicBezTo>
                  <a:cubicBezTo>
                    <a:pt x="20138" y="16663"/>
                    <a:pt x="18654" y="17056"/>
                    <a:pt x="17170" y="16908"/>
                  </a:cubicBezTo>
                  <a:cubicBezTo>
                    <a:pt x="14223" y="16616"/>
                    <a:pt x="11334" y="14262"/>
                    <a:pt x="8398" y="15113"/>
                  </a:cubicBezTo>
                  <a:cubicBezTo>
                    <a:pt x="6139" y="15766"/>
                    <a:pt x="3902" y="18450"/>
                    <a:pt x="1746" y="19898"/>
                  </a:cubicBezTo>
                  <a:cubicBezTo>
                    <a:pt x="1308" y="20192"/>
                    <a:pt x="819" y="20419"/>
                    <a:pt x="293" y="20560"/>
                  </a:cubicBezTo>
                  <a:close/>
                </a:path>
              </a:pathLst>
            </a:custGeom>
            <a:solidFill>
              <a:srgbClr val="E2ECF7"/>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398" name="Google Shape;398;p45"/>
            <p:cNvSpPr/>
            <p:nvPr/>
          </p:nvSpPr>
          <p:spPr>
            <a:xfrm>
              <a:off x="2290061" y="15874"/>
              <a:ext cx="10421676" cy="2760573"/>
            </a:xfrm>
            <a:custGeom>
              <a:avLst/>
              <a:gdLst/>
              <a:ahLst/>
              <a:cxnLst/>
              <a:rect l="l" t="t" r="r" b="b"/>
              <a:pathLst>
                <a:path w="21600" h="19565" extrusionOk="0">
                  <a:moveTo>
                    <a:pt x="2029" y="13206"/>
                  </a:moveTo>
                  <a:cubicBezTo>
                    <a:pt x="2741" y="12518"/>
                    <a:pt x="3302" y="13429"/>
                    <a:pt x="3918" y="13082"/>
                  </a:cubicBezTo>
                  <a:cubicBezTo>
                    <a:pt x="4952" y="12501"/>
                    <a:pt x="5542" y="10195"/>
                    <a:pt x="6796" y="10838"/>
                  </a:cubicBezTo>
                  <a:cubicBezTo>
                    <a:pt x="6155" y="6206"/>
                    <a:pt x="8902" y="2152"/>
                    <a:pt x="10520" y="4559"/>
                  </a:cubicBezTo>
                  <a:cubicBezTo>
                    <a:pt x="10935" y="3620"/>
                    <a:pt x="11590" y="3355"/>
                    <a:pt x="12153" y="3507"/>
                  </a:cubicBezTo>
                  <a:cubicBezTo>
                    <a:pt x="12565" y="-262"/>
                    <a:pt x="15028" y="-1462"/>
                    <a:pt x="16074" y="2259"/>
                  </a:cubicBezTo>
                  <a:cubicBezTo>
                    <a:pt x="17200" y="1084"/>
                    <a:pt x="18265" y="1564"/>
                    <a:pt x="19102" y="3383"/>
                  </a:cubicBezTo>
                  <a:cubicBezTo>
                    <a:pt x="19651" y="2869"/>
                    <a:pt x="20142" y="2121"/>
                    <a:pt x="20519" y="2953"/>
                  </a:cubicBezTo>
                  <a:cubicBezTo>
                    <a:pt x="20992" y="3997"/>
                    <a:pt x="21584" y="14429"/>
                    <a:pt x="21600" y="15786"/>
                  </a:cubicBezTo>
                  <a:cubicBezTo>
                    <a:pt x="19264" y="14710"/>
                    <a:pt x="16106" y="9535"/>
                    <a:pt x="13672" y="9650"/>
                  </a:cubicBezTo>
                  <a:cubicBezTo>
                    <a:pt x="12149" y="9721"/>
                    <a:pt x="11461" y="11311"/>
                    <a:pt x="10121" y="12894"/>
                  </a:cubicBezTo>
                  <a:cubicBezTo>
                    <a:pt x="8573" y="14722"/>
                    <a:pt x="6862" y="17690"/>
                    <a:pt x="5254" y="19004"/>
                  </a:cubicBezTo>
                  <a:cubicBezTo>
                    <a:pt x="3867" y="20138"/>
                    <a:pt x="1492" y="19265"/>
                    <a:pt x="0" y="18893"/>
                  </a:cubicBezTo>
                  <a:cubicBezTo>
                    <a:pt x="271" y="16974"/>
                    <a:pt x="1087" y="14116"/>
                    <a:pt x="2029" y="13206"/>
                  </a:cubicBezTo>
                  <a:close/>
                </a:path>
              </a:pathLst>
            </a:custGeom>
            <a:solidFill>
              <a:srgbClr val="FFFDF1"/>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grpSp>
      <p:grpSp>
        <p:nvGrpSpPr>
          <p:cNvPr id="399" name="Google Shape;399;p45"/>
          <p:cNvGrpSpPr/>
          <p:nvPr/>
        </p:nvGrpSpPr>
        <p:grpSpPr>
          <a:xfrm rot="311915">
            <a:off x="8290555" y="6261054"/>
            <a:ext cx="3458725" cy="1445331"/>
            <a:chOff x="0" y="-1"/>
            <a:chExt cx="6918051" cy="2890337"/>
          </a:xfrm>
        </p:grpSpPr>
        <p:sp>
          <p:nvSpPr>
            <p:cNvPr id="400" name="Google Shape;400;p45"/>
            <p:cNvSpPr/>
            <p:nvPr/>
          </p:nvSpPr>
          <p:spPr>
            <a:xfrm>
              <a:off x="0" y="178674"/>
              <a:ext cx="5580090" cy="2608895"/>
            </a:xfrm>
            <a:custGeom>
              <a:avLst/>
              <a:gdLst/>
              <a:ahLst/>
              <a:cxnLst/>
              <a:rect l="l" t="t" r="r" b="b"/>
              <a:pathLst>
                <a:path w="21600" h="19565" extrusionOk="0">
                  <a:moveTo>
                    <a:pt x="2029" y="13206"/>
                  </a:moveTo>
                  <a:cubicBezTo>
                    <a:pt x="2741" y="12518"/>
                    <a:pt x="3302" y="13429"/>
                    <a:pt x="3918" y="13082"/>
                  </a:cubicBezTo>
                  <a:cubicBezTo>
                    <a:pt x="4952" y="12501"/>
                    <a:pt x="5542" y="10195"/>
                    <a:pt x="6796" y="10838"/>
                  </a:cubicBezTo>
                  <a:cubicBezTo>
                    <a:pt x="6155" y="6206"/>
                    <a:pt x="8902" y="2152"/>
                    <a:pt x="10520" y="4559"/>
                  </a:cubicBezTo>
                  <a:cubicBezTo>
                    <a:pt x="10935" y="3620"/>
                    <a:pt x="11590" y="3355"/>
                    <a:pt x="12153" y="3507"/>
                  </a:cubicBezTo>
                  <a:cubicBezTo>
                    <a:pt x="12565" y="-262"/>
                    <a:pt x="15028" y="-1462"/>
                    <a:pt x="16074" y="2259"/>
                  </a:cubicBezTo>
                  <a:cubicBezTo>
                    <a:pt x="17200" y="1084"/>
                    <a:pt x="18265" y="1564"/>
                    <a:pt x="19102" y="3383"/>
                  </a:cubicBezTo>
                  <a:cubicBezTo>
                    <a:pt x="19651" y="2869"/>
                    <a:pt x="20142" y="2121"/>
                    <a:pt x="20519" y="2953"/>
                  </a:cubicBezTo>
                  <a:cubicBezTo>
                    <a:pt x="20992" y="3997"/>
                    <a:pt x="21584" y="14429"/>
                    <a:pt x="21600" y="15786"/>
                  </a:cubicBezTo>
                  <a:cubicBezTo>
                    <a:pt x="19264" y="14710"/>
                    <a:pt x="16106" y="9535"/>
                    <a:pt x="13672" y="9650"/>
                  </a:cubicBezTo>
                  <a:cubicBezTo>
                    <a:pt x="12149" y="9721"/>
                    <a:pt x="11461" y="11311"/>
                    <a:pt x="10121" y="12894"/>
                  </a:cubicBezTo>
                  <a:cubicBezTo>
                    <a:pt x="8573" y="14722"/>
                    <a:pt x="6862" y="17690"/>
                    <a:pt x="5254" y="19004"/>
                  </a:cubicBezTo>
                  <a:cubicBezTo>
                    <a:pt x="3867" y="20138"/>
                    <a:pt x="1492" y="19265"/>
                    <a:pt x="0" y="18893"/>
                  </a:cubicBezTo>
                  <a:cubicBezTo>
                    <a:pt x="271" y="16974"/>
                    <a:pt x="1087" y="14116"/>
                    <a:pt x="2029" y="13206"/>
                  </a:cubicBezTo>
                  <a:close/>
                </a:path>
              </a:pathLst>
            </a:custGeom>
            <a:solidFill>
              <a:srgbClr val="FFFDF1"/>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401" name="Google Shape;401;p45"/>
            <p:cNvSpPr/>
            <p:nvPr/>
          </p:nvSpPr>
          <p:spPr>
            <a:xfrm>
              <a:off x="986965" y="655140"/>
              <a:ext cx="4594685" cy="2123745"/>
            </a:xfrm>
            <a:custGeom>
              <a:avLst/>
              <a:gdLst/>
              <a:ahLst/>
              <a:cxnLst/>
              <a:rect l="l" t="t" r="r" b="b"/>
              <a:pathLst>
                <a:path w="21568" h="20560" extrusionOk="0">
                  <a:moveTo>
                    <a:pt x="293" y="20560"/>
                  </a:moveTo>
                  <a:cubicBezTo>
                    <a:pt x="188" y="20145"/>
                    <a:pt x="105" y="19708"/>
                    <a:pt x="52" y="19257"/>
                  </a:cubicBezTo>
                  <a:cubicBezTo>
                    <a:pt x="-17" y="18671"/>
                    <a:pt x="-32" y="18024"/>
                    <a:pt x="95" y="17480"/>
                  </a:cubicBezTo>
                  <a:cubicBezTo>
                    <a:pt x="160" y="17202"/>
                    <a:pt x="255" y="16988"/>
                    <a:pt x="366" y="16818"/>
                  </a:cubicBezTo>
                  <a:cubicBezTo>
                    <a:pt x="363" y="17041"/>
                    <a:pt x="369" y="17272"/>
                    <a:pt x="389" y="17510"/>
                  </a:cubicBezTo>
                  <a:cubicBezTo>
                    <a:pt x="399" y="17629"/>
                    <a:pt x="482" y="17594"/>
                    <a:pt x="472" y="17475"/>
                  </a:cubicBezTo>
                  <a:cubicBezTo>
                    <a:pt x="450" y="17205"/>
                    <a:pt x="445" y="16946"/>
                    <a:pt x="454" y="16696"/>
                  </a:cubicBezTo>
                  <a:cubicBezTo>
                    <a:pt x="571" y="16551"/>
                    <a:pt x="701" y="16445"/>
                    <a:pt x="831" y="16370"/>
                  </a:cubicBezTo>
                  <a:cubicBezTo>
                    <a:pt x="884" y="16340"/>
                    <a:pt x="866" y="16155"/>
                    <a:pt x="813" y="16185"/>
                  </a:cubicBezTo>
                  <a:cubicBezTo>
                    <a:pt x="686" y="16259"/>
                    <a:pt x="570" y="16360"/>
                    <a:pt x="466" y="16486"/>
                  </a:cubicBezTo>
                  <a:cubicBezTo>
                    <a:pt x="572" y="14987"/>
                    <a:pt x="1111" y="13542"/>
                    <a:pt x="1737" y="12977"/>
                  </a:cubicBezTo>
                  <a:cubicBezTo>
                    <a:pt x="2091" y="12657"/>
                    <a:pt x="2611" y="12740"/>
                    <a:pt x="2986" y="13120"/>
                  </a:cubicBezTo>
                  <a:cubicBezTo>
                    <a:pt x="3341" y="13481"/>
                    <a:pt x="3574" y="14288"/>
                    <a:pt x="3779" y="14987"/>
                  </a:cubicBezTo>
                  <a:cubicBezTo>
                    <a:pt x="3794" y="15038"/>
                    <a:pt x="3589" y="13848"/>
                    <a:pt x="3612" y="13806"/>
                  </a:cubicBezTo>
                  <a:cubicBezTo>
                    <a:pt x="4230" y="12622"/>
                    <a:pt x="4383" y="12036"/>
                    <a:pt x="4755" y="10491"/>
                  </a:cubicBezTo>
                  <a:cubicBezTo>
                    <a:pt x="4941" y="9717"/>
                    <a:pt x="5505" y="7830"/>
                    <a:pt x="6572" y="7229"/>
                  </a:cubicBezTo>
                  <a:cubicBezTo>
                    <a:pt x="6708" y="6114"/>
                    <a:pt x="5199" y="5833"/>
                    <a:pt x="4565" y="6388"/>
                  </a:cubicBezTo>
                  <a:cubicBezTo>
                    <a:pt x="4849" y="5714"/>
                    <a:pt x="6033" y="3822"/>
                    <a:pt x="8029" y="5399"/>
                  </a:cubicBezTo>
                  <a:cubicBezTo>
                    <a:pt x="8265" y="5586"/>
                    <a:pt x="8499" y="5607"/>
                    <a:pt x="8694" y="5205"/>
                  </a:cubicBezTo>
                  <a:cubicBezTo>
                    <a:pt x="8920" y="4739"/>
                    <a:pt x="8958" y="4000"/>
                    <a:pt x="9240" y="3637"/>
                  </a:cubicBezTo>
                  <a:cubicBezTo>
                    <a:pt x="9683" y="3069"/>
                    <a:pt x="10160" y="3520"/>
                    <a:pt x="10617" y="3793"/>
                  </a:cubicBezTo>
                  <a:cubicBezTo>
                    <a:pt x="10897" y="3961"/>
                    <a:pt x="11164" y="3929"/>
                    <a:pt x="11447" y="3877"/>
                  </a:cubicBezTo>
                  <a:cubicBezTo>
                    <a:pt x="12332" y="3713"/>
                    <a:pt x="12750" y="3961"/>
                    <a:pt x="13629" y="3668"/>
                  </a:cubicBezTo>
                  <a:cubicBezTo>
                    <a:pt x="13654" y="3660"/>
                    <a:pt x="13677" y="1743"/>
                    <a:pt x="12356" y="662"/>
                  </a:cubicBezTo>
                  <a:cubicBezTo>
                    <a:pt x="14001" y="-1040"/>
                    <a:pt x="14580" y="1056"/>
                    <a:pt x="14653" y="1225"/>
                  </a:cubicBezTo>
                  <a:cubicBezTo>
                    <a:pt x="14787" y="1532"/>
                    <a:pt x="15282" y="534"/>
                    <a:pt x="15953" y="936"/>
                  </a:cubicBezTo>
                  <a:cubicBezTo>
                    <a:pt x="16307" y="1149"/>
                    <a:pt x="16497" y="1650"/>
                    <a:pt x="16629" y="2379"/>
                  </a:cubicBezTo>
                  <a:cubicBezTo>
                    <a:pt x="16723" y="2895"/>
                    <a:pt x="16802" y="3305"/>
                    <a:pt x="17060" y="3470"/>
                  </a:cubicBezTo>
                  <a:cubicBezTo>
                    <a:pt x="17236" y="3582"/>
                    <a:pt x="17381" y="3626"/>
                    <a:pt x="17527" y="3908"/>
                  </a:cubicBezTo>
                  <a:cubicBezTo>
                    <a:pt x="17620" y="4089"/>
                    <a:pt x="17690" y="4377"/>
                    <a:pt x="17809" y="4448"/>
                  </a:cubicBezTo>
                  <a:cubicBezTo>
                    <a:pt x="18164" y="4659"/>
                    <a:pt x="19323" y="4660"/>
                    <a:pt x="19560" y="4585"/>
                  </a:cubicBezTo>
                  <a:cubicBezTo>
                    <a:pt x="19953" y="4460"/>
                    <a:pt x="20065" y="3716"/>
                    <a:pt x="19389" y="1718"/>
                  </a:cubicBezTo>
                  <a:cubicBezTo>
                    <a:pt x="19130" y="952"/>
                    <a:pt x="21552" y="1112"/>
                    <a:pt x="20972" y="5229"/>
                  </a:cubicBezTo>
                  <a:cubicBezTo>
                    <a:pt x="21299" y="9538"/>
                    <a:pt x="21557" y="14704"/>
                    <a:pt x="21568" y="15744"/>
                  </a:cubicBezTo>
                  <a:cubicBezTo>
                    <a:pt x="18736" y="14354"/>
                    <a:pt x="14905" y="7674"/>
                    <a:pt x="11954" y="7822"/>
                  </a:cubicBezTo>
                  <a:cubicBezTo>
                    <a:pt x="10107" y="7914"/>
                    <a:pt x="9273" y="9966"/>
                    <a:pt x="7648" y="12010"/>
                  </a:cubicBezTo>
                  <a:cubicBezTo>
                    <a:pt x="5771" y="14370"/>
                    <a:pt x="3696" y="18202"/>
                    <a:pt x="1746" y="19898"/>
                  </a:cubicBezTo>
                  <a:cubicBezTo>
                    <a:pt x="1325" y="20264"/>
                    <a:pt x="829" y="20468"/>
                    <a:pt x="293" y="20560"/>
                  </a:cubicBezTo>
                  <a:close/>
                </a:path>
              </a:pathLst>
            </a:custGeom>
            <a:solidFill>
              <a:srgbClr val="E2ECF7"/>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402" name="Google Shape;402;p45"/>
            <p:cNvSpPr/>
            <p:nvPr/>
          </p:nvSpPr>
          <p:spPr>
            <a:xfrm>
              <a:off x="735969" y="-1"/>
              <a:ext cx="6182082" cy="2890337"/>
            </a:xfrm>
            <a:custGeom>
              <a:avLst/>
              <a:gdLst/>
              <a:ahLst/>
              <a:cxnLst/>
              <a:rect l="l" t="t" r="r" b="b"/>
              <a:pathLst>
                <a:path w="21600" h="19565" extrusionOk="0">
                  <a:moveTo>
                    <a:pt x="2029" y="13206"/>
                  </a:moveTo>
                  <a:cubicBezTo>
                    <a:pt x="2741" y="12518"/>
                    <a:pt x="3302" y="13429"/>
                    <a:pt x="3918" y="13082"/>
                  </a:cubicBezTo>
                  <a:cubicBezTo>
                    <a:pt x="4952" y="12501"/>
                    <a:pt x="5542" y="10195"/>
                    <a:pt x="6796" y="10838"/>
                  </a:cubicBezTo>
                  <a:cubicBezTo>
                    <a:pt x="6155" y="6206"/>
                    <a:pt x="8902" y="2152"/>
                    <a:pt x="10520" y="4559"/>
                  </a:cubicBezTo>
                  <a:cubicBezTo>
                    <a:pt x="10935" y="3620"/>
                    <a:pt x="11590" y="3355"/>
                    <a:pt x="12153" y="3507"/>
                  </a:cubicBezTo>
                  <a:cubicBezTo>
                    <a:pt x="12565" y="-262"/>
                    <a:pt x="15028" y="-1462"/>
                    <a:pt x="16074" y="2259"/>
                  </a:cubicBezTo>
                  <a:cubicBezTo>
                    <a:pt x="17200" y="1084"/>
                    <a:pt x="18265" y="1564"/>
                    <a:pt x="19102" y="3383"/>
                  </a:cubicBezTo>
                  <a:cubicBezTo>
                    <a:pt x="19651" y="2869"/>
                    <a:pt x="20142" y="2121"/>
                    <a:pt x="20519" y="2953"/>
                  </a:cubicBezTo>
                  <a:cubicBezTo>
                    <a:pt x="20992" y="3997"/>
                    <a:pt x="21584" y="14429"/>
                    <a:pt x="21600" y="15786"/>
                  </a:cubicBezTo>
                  <a:cubicBezTo>
                    <a:pt x="19264" y="14710"/>
                    <a:pt x="16106" y="9535"/>
                    <a:pt x="13672" y="9650"/>
                  </a:cubicBezTo>
                  <a:cubicBezTo>
                    <a:pt x="12149" y="9721"/>
                    <a:pt x="11461" y="11311"/>
                    <a:pt x="10121" y="12894"/>
                  </a:cubicBezTo>
                  <a:cubicBezTo>
                    <a:pt x="8573" y="14722"/>
                    <a:pt x="6862" y="17690"/>
                    <a:pt x="5254" y="19004"/>
                  </a:cubicBezTo>
                  <a:cubicBezTo>
                    <a:pt x="3867" y="20138"/>
                    <a:pt x="1492" y="19265"/>
                    <a:pt x="0" y="18893"/>
                  </a:cubicBezTo>
                  <a:cubicBezTo>
                    <a:pt x="271" y="16974"/>
                    <a:pt x="1087" y="14116"/>
                    <a:pt x="2029" y="13206"/>
                  </a:cubicBezTo>
                  <a:close/>
                </a:path>
              </a:pathLst>
            </a:custGeom>
            <a:solidFill>
              <a:srgbClr val="FFFDF1"/>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sp>
          <p:nvSpPr>
            <p:cNvPr id="403" name="Google Shape;403;p45"/>
            <p:cNvSpPr/>
            <p:nvPr/>
          </p:nvSpPr>
          <p:spPr>
            <a:xfrm>
              <a:off x="1825034" y="531770"/>
              <a:ext cx="5090372" cy="2352835"/>
            </a:xfrm>
            <a:custGeom>
              <a:avLst/>
              <a:gdLst/>
              <a:ahLst/>
              <a:cxnLst/>
              <a:rect l="l" t="t" r="r" b="b"/>
              <a:pathLst>
                <a:path w="21568" h="20560" extrusionOk="0">
                  <a:moveTo>
                    <a:pt x="293" y="20560"/>
                  </a:moveTo>
                  <a:cubicBezTo>
                    <a:pt x="188" y="20145"/>
                    <a:pt x="105" y="19708"/>
                    <a:pt x="52" y="19257"/>
                  </a:cubicBezTo>
                  <a:cubicBezTo>
                    <a:pt x="-17" y="18671"/>
                    <a:pt x="-32" y="18024"/>
                    <a:pt x="95" y="17480"/>
                  </a:cubicBezTo>
                  <a:cubicBezTo>
                    <a:pt x="160" y="17202"/>
                    <a:pt x="255" y="16988"/>
                    <a:pt x="366" y="16818"/>
                  </a:cubicBezTo>
                  <a:cubicBezTo>
                    <a:pt x="363" y="17041"/>
                    <a:pt x="369" y="17272"/>
                    <a:pt x="389" y="17510"/>
                  </a:cubicBezTo>
                  <a:cubicBezTo>
                    <a:pt x="399" y="17629"/>
                    <a:pt x="482" y="17594"/>
                    <a:pt x="472" y="17475"/>
                  </a:cubicBezTo>
                  <a:cubicBezTo>
                    <a:pt x="450" y="17205"/>
                    <a:pt x="445" y="16946"/>
                    <a:pt x="454" y="16696"/>
                  </a:cubicBezTo>
                  <a:cubicBezTo>
                    <a:pt x="571" y="16551"/>
                    <a:pt x="701" y="16445"/>
                    <a:pt x="831" y="16370"/>
                  </a:cubicBezTo>
                  <a:cubicBezTo>
                    <a:pt x="884" y="16340"/>
                    <a:pt x="866" y="16155"/>
                    <a:pt x="813" y="16185"/>
                  </a:cubicBezTo>
                  <a:cubicBezTo>
                    <a:pt x="686" y="16259"/>
                    <a:pt x="570" y="16360"/>
                    <a:pt x="466" y="16486"/>
                  </a:cubicBezTo>
                  <a:cubicBezTo>
                    <a:pt x="572" y="14987"/>
                    <a:pt x="1111" y="13542"/>
                    <a:pt x="1737" y="12977"/>
                  </a:cubicBezTo>
                  <a:cubicBezTo>
                    <a:pt x="2091" y="12657"/>
                    <a:pt x="2611" y="12740"/>
                    <a:pt x="2986" y="13120"/>
                  </a:cubicBezTo>
                  <a:cubicBezTo>
                    <a:pt x="3341" y="13481"/>
                    <a:pt x="3574" y="14288"/>
                    <a:pt x="3779" y="14987"/>
                  </a:cubicBezTo>
                  <a:cubicBezTo>
                    <a:pt x="3794" y="15038"/>
                    <a:pt x="3589" y="13848"/>
                    <a:pt x="3612" y="13806"/>
                  </a:cubicBezTo>
                  <a:cubicBezTo>
                    <a:pt x="4230" y="12622"/>
                    <a:pt x="4383" y="12036"/>
                    <a:pt x="4755" y="10491"/>
                  </a:cubicBezTo>
                  <a:cubicBezTo>
                    <a:pt x="4941" y="9717"/>
                    <a:pt x="5505" y="7830"/>
                    <a:pt x="6572" y="7229"/>
                  </a:cubicBezTo>
                  <a:cubicBezTo>
                    <a:pt x="6708" y="6114"/>
                    <a:pt x="5199" y="5833"/>
                    <a:pt x="4565" y="6388"/>
                  </a:cubicBezTo>
                  <a:cubicBezTo>
                    <a:pt x="4849" y="5714"/>
                    <a:pt x="6033" y="3822"/>
                    <a:pt x="8029" y="5399"/>
                  </a:cubicBezTo>
                  <a:cubicBezTo>
                    <a:pt x="8265" y="5586"/>
                    <a:pt x="8499" y="5607"/>
                    <a:pt x="8694" y="5205"/>
                  </a:cubicBezTo>
                  <a:cubicBezTo>
                    <a:pt x="8920" y="4739"/>
                    <a:pt x="8958" y="4000"/>
                    <a:pt x="9240" y="3637"/>
                  </a:cubicBezTo>
                  <a:cubicBezTo>
                    <a:pt x="9683" y="3069"/>
                    <a:pt x="10160" y="3520"/>
                    <a:pt x="10617" y="3793"/>
                  </a:cubicBezTo>
                  <a:cubicBezTo>
                    <a:pt x="10897" y="3961"/>
                    <a:pt x="11164" y="3929"/>
                    <a:pt x="11447" y="3877"/>
                  </a:cubicBezTo>
                  <a:cubicBezTo>
                    <a:pt x="12332" y="3713"/>
                    <a:pt x="12750" y="3961"/>
                    <a:pt x="13629" y="3668"/>
                  </a:cubicBezTo>
                  <a:cubicBezTo>
                    <a:pt x="13654" y="3660"/>
                    <a:pt x="13677" y="1743"/>
                    <a:pt x="12356" y="662"/>
                  </a:cubicBezTo>
                  <a:cubicBezTo>
                    <a:pt x="14001" y="-1040"/>
                    <a:pt x="14580" y="1056"/>
                    <a:pt x="14653" y="1225"/>
                  </a:cubicBezTo>
                  <a:cubicBezTo>
                    <a:pt x="14787" y="1532"/>
                    <a:pt x="15282" y="534"/>
                    <a:pt x="15953" y="936"/>
                  </a:cubicBezTo>
                  <a:cubicBezTo>
                    <a:pt x="16307" y="1149"/>
                    <a:pt x="16497" y="1650"/>
                    <a:pt x="16629" y="2379"/>
                  </a:cubicBezTo>
                  <a:cubicBezTo>
                    <a:pt x="16723" y="2895"/>
                    <a:pt x="16802" y="3305"/>
                    <a:pt x="17060" y="3470"/>
                  </a:cubicBezTo>
                  <a:cubicBezTo>
                    <a:pt x="17236" y="3582"/>
                    <a:pt x="17381" y="3626"/>
                    <a:pt x="17527" y="3908"/>
                  </a:cubicBezTo>
                  <a:cubicBezTo>
                    <a:pt x="17620" y="4089"/>
                    <a:pt x="17690" y="4377"/>
                    <a:pt x="17809" y="4448"/>
                  </a:cubicBezTo>
                  <a:cubicBezTo>
                    <a:pt x="18164" y="4659"/>
                    <a:pt x="19323" y="4660"/>
                    <a:pt x="19560" y="4585"/>
                  </a:cubicBezTo>
                  <a:cubicBezTo>
                    <a:pt x="19953" y="4460"/>
                    <a:pt x="20065" y="3716"/>
                    <a:pt x="19389" y="1718"/>
                  </a:cubicBezTo>
                  <a:cubicBezTo>
                    <a:pt x="19130" y="952"/>
                    <a:pt x="21552" y="1112"/>
                    <a:pt x="20972" y="5229"/>
                  </a:cubicBezTo>
                  <a:cubicBezTo>
                    <a:pt x="21299" y="9538"/>
                    <a:pt x="21557" y="14704"/>
                    <a:pt x="21568" y="15744"/>
                  </a:cubicBezTo>
                  <a:cubicBezTo>
                    <a:pt x="18736" y="14354"/>
                    <a:pt x="14905" y="7674"/>
                    <a:pt x="11954" y="7822"/>
                  </a:cubicBezTo>
                  <a:cubicBezTo>
                    <a:pt x="10107" y="7914"/>
                    <a:pt x="9273" y="9966"/>
                    <a:pt x="7648" y="12010"/>
                  </a:cubicBezTo>
                  <a:cubicBezTo>
                    <a:pt x="5771" y="14370"/>
                    <a:pt x="3696" y="18202"/>
                    <a:pt x="1746" y="19898"/>
                  </a:cubicBezTo>
                  <a:cubicBezTo>
                    <a:pt x="1325" y="20264"/>
                    <a:pt x="829" y="20468"/>
                    <a:pt x="293" y="20560"/>
                  </a:cubicBezTo>
                  <a:close/>
                </a:path>
              </a:pathLst>
            </a:custGeom>
            <a:solidFill>
              <a:srgbClr val="E2ECF7"/>
            </a:solidFill>
            <a:ln>
              <a:noFill/>
            </a:ln>
          </p:spPr>
          <p:txBody>
            <a:bodyPr spcFirstLastPara="1" wrap="square" lIns="19075" tIns="19075" rIns="19075" bIns="19075" anchor="ctr" anchorCtr="0">
              <a:noAutofit/>
            </a:bodyPr>
            <a:lstStyle/>
            <a:p>
              <a:pPr marL="0" marR="0" lvl="0" indent="0" algn="ctr" rtl="0">
                <a:lnSpc>
                  <a:spcPct val="100000"/>
                </a:lnSpc>
                <a:spcBef>
                  <a:spcPts val="0"/>
                </a:spcBef>
                <a:spcAft>
                  <a:spcPts val="0"/>
                </a:spcAft>
                <a:buClr>
                  <a:srgbClr val="FFFFFF"/>
                </a:buClr>
                <a:buSzPts val="2100"/>
                <a:buFont typeface="Gill Sans"/>
                <a:buNone/>
              </a:pPr>
              <a:endParaRPr sz="2100" b="1" i="0" u="none" strike="noStrike" cap="none" baseline="30000">
                <a:solidFill>
                  <a:srgbClr val="434448"/>
                </a:solidFill>
                <a:latin typeface="Arial"/>
                <a:ea typeface="Arial"/>
                <a:cs typeface="Arial"/>
                <a:sym typeface="Arial"/>
              </a:endParaRPr>
            </a:p>
          </p:txBody>
        </p:sp>
      </p:grpSp>
      <p:sp>
        <p:nvSpPr>
          <p:cNvPr id="404" name="Google Shape;404;p45"/>
          <p:cNvSpPr txBox="1">
            <a:spLocks noGrp="1"/>
          </p:cNvSpPr>
          <p:nvPr>
            <p:ph type="title"/>
          </p:nvPr>
        </p:nvSpPr>
        <p:spPr>
          <a:xfrm>
            <a:off x="539609" y="0"/>
            <a:ext cx="10157400" cy="11460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434448"/>
              </a:buClr>
              <a:buSzPts val="900"/>
              <a:buNone/>
              <a:defRPr/>
            </a:lvl1pPr>
            <a:lvl2pPr lvl="1" algn="l" rtl="0">
              <a:lnSpc>
                <a:spcPct val="90000"/>
              </a:lnSpc>
              <a:spcBef>
                <a:spcPts val="0"/>
              </a:spcBef>
              <a:spcAft>
                <a:spcPts val="0"/>
              </a:spcAft>
              <a:buClr>
                <a:srgbClr val="434448"/>
              </a:buClr>
              <a:buSzPts val="900"/>
              <a:buNone/>
              <a:defRPr/>
            </a:lvl2pPr>
            <a:lvl3pPr lvl="2" algn="l" rtl="0">
              <a:lnSpc>
                <a:spcPct val="90000"/>
              </a:lnSpc>
              <a:spcBef>
                <a:spcPts val="0"/>
              </a:spcBef>
              <a:spcAft>
                <a:spcPts val="0"/>
              </a:spcAft>
              <a:buClr>
                <a:srgbClr val="434448"/>
              </a:buClr>
              <a:buSzPts val="900"/>
              <a:buNone/>
              <a:defRPr/>
            </a:lvl3pPr>
            <a:lvl4pPr lvl="3" algn="l" rtl="0">
              <a:lnSpc>
                <a:spcPct val="90000"/>
              </a:lnSpc>
              <a:spcBef>
                <a:spcPts val="0"/>
              </a:spcBef>
              <a:spcAft>
                <a:spcPts val="0"/>
              </a:spcAft>
              <a:buClr>
                <a:srgbClr val="434448"/>
              </a:buClr>
              <a:buSzPts val="900"/>
              <a:buNone/>
              <a:defRPr/>
            </a:lvl4pPr>
            <a:lvl5pPr lvl="4" algn="l" rtl="0">
              <a:lnSpc>
                <a:spcPct val="90000"/>
              </a:lnSpc>
              <a:spcBef>
                <a:spcPts val="0"/>
              </a:spcBef>
              <a:spcAft>
                <a:spcPts val="0"/>
              </a:spcAft>
              <a:buClr>
                <a:srgbClr val="434448"/>
              </a:buClr>
              <a:buSzPts val="900"/>
              <a:buNone/>
              <a:defRPr/>
            </a:lvl5pPr>
            <a:lvl6pPr lvl="5" algn="l" rtl="0">
              <a:lnSpc>
                <a:spcPct val="90000"/>
              </a:lnSpc>
              <a:spcBef>
                <a:spcPts val="0"/>
              </a:spcBef>
              <a:spcAft>
                <a:spcPts val="0"/>
              </a:spcAft>
              <a:buClr>
                <a:srgbClr val="434448"/>
              </a:buClr>
              <a:buSzPts val="900"/>
              <a:buNone/>
              <a:defRPr/>
            </a:lvl6pPr>
            <a:lvl7pPr lvl="6" algn="l" rtl="0">
              <a:lnSpc>
                <a:spcPct val="90000"/>
              </a:lnSpc>
              <a:spcBef>
                <a:spcPts val="0"/>
              </a:spcBef>
              <a:spcAft>
                <a:spcPts val="0"/>
              </a:spcAft>
              <a:buClr>
                <a:srgbClr val="434448"/>
              </a:buClr>
              <a:buSzPts val="900"/>
              <a:buNone/>
              <a:defRPr/>
            </a:lvl7pPr>
            <a:lvl8pPr lvl="7" algn="l" rtl="0">
              <a:lnSpc>
                <a:spcPct val="90000"/>
              </a:lnSpc>
              <a:spcBef>
                <a:spcPts val="0"/>
              </a:spcBef>
              <a:spcAft>
                <a:spcPts val="0"/>
              </a:spcAft>
              <a:buClr>
                <a:srgbClr val="434448"/>
              </a:buClr>
              <a:buSzPts val="900"/>
              <a:buNone/>
              <a:defRPr/>
            </a:lvl8pPr>
            <a:lvl9pPr lvl="8" algn="l" rtl="0">
              <a:lnSpc>
                <a:spcPct val="90000"/>
              </a:lnSpc>
              <a:spcBef>
                <a:spcPts val="0"/>
              </a:spcBef>
              <a:spcAft>
                <a:spcPts val="0"/>
              </a:spcAft>
              <a:buClr>
                <a:srgbClr val="434448"/>
              </a:buClr>
              <a:buSzPts val="900"/>
              <a:buNone/>
              <a:defRPr/>
            </a:lvl9pPr>
          </a:lstStyle>
          <a:p>
            <a:endParaRPr/>
          </a:p>
        </p:txBody>
      </p:sp>
      <p:sp>
        <p:nvSpPr>
          <p:cNvPr id="405" name="Google Shape;405;p45"/>
          <p:cNvSpPr txBox="1">
            <a:spLocks noGrp="1"/>
          </p:cNvSpPr>
          <p:nvPr>
            <p:ph type="body" idx="1"/>
          </p:nvPr>
        </p:nvSpPr>
        <p:spPr>
          <a:xfrm>
            <a:off x="541081" y="1143000"/>
            <a:ext cx="10157400" cy="342900"/>
          </a:xfrm>
          <a:prstGeom prst="rect">
            <a:avLst/>
          </a:prstGeom>
          <a:noFill/>
          <a:ln>
            <a:noFill/>
          </a:ln>
        </p:spPr>
        <p:txBody>
          <a:bodyPr spcFirstLastPara="1" wrap="square" lIns="0" tIns="0" rIns="0" bIns="0" anchor="t" anchorCtr="0">
            <a:noAutofit/>
          </a:bodyPr>
          <a:lstStyle>
            <a:lvl1pPr marL="457200" lvl="0" indent="-228600" algn="l" rtl="0">
              <a:lnSpc>
                <a:spcPct val="80000"/>
              </a:lnSpc>
              <a:spcBef>
                <a:spcPts val="0"/>
              </a:spcBef>
              <a:spcAft>
                <a:spcPts val="0"/>
              </a:spcAft>
              <a:buClr>
                <a:srgbClr val="434448"/>
              </a:buClr>
              <a:buSzPts val="2100"/>
              <a:buFont typeface="Arial"/>
              <a:buNone/>
              <a:defRPr b="0"/>
            </a:lvl1pPr>
            <a:lvl2pPr marL="914400" lvl="1" indent="-228600" algn="l" rtl="0">
              <a:lnSpc>
                <a:spcPct val="90000"/>
              </a:lnSpc>
              <a:spcBef>
                <a:spcPts val="700"/>
              </a:spcBef>
              <a:spcAft>
                <a:spcPts val="0"/>
              </a:spcAft>
              <a:buSzPts val="700"/>
              <a:buNone/>
              <a:defRPr/>
            </a:lvl2pPr>
            <a:lvl3pPr marL="1371600" lvl="2" indent="-228600" algn="l" rtl="0">
              <a:lnSpc>
                <a:spcPct val="90000"/>
              </a:lnSpc>
              <a:spcBef>
                <a:spcPts val="700"/>
              </a:spcBef>
              <a:spcAft>
                <a:spcPts val="0"/>
              </a:spcAft>
              <a:buSzPts val="700"/>
              <a:buNone/>
              <a:defRPr/>
            </a:lvl3pPr>
            <a:lvl4pPr marL="1828800" lvl="3" indent="-228600" algn="l" rtl="0">
              <a:lnSpc>
                <a:spcPct val="90000"/>
              </a:lnSpc>
              <a:spcBef>
                <a:spcPts val="700"/>
              </a:spcBef>
              <a:spcAft>
                <a:spcPts val="0"/>
              </a:spcAft>
              <a:buSzPts val="700"/>
              <a:buNone/>
              <a:defRPr/>
            </a:lvl4pPr>
            <a:lvl5pPr marL="2286000" lvl="4" indent="-228600" algn="l" rtl="0">
              <a:lnSpc>
                <a:spcPct val="90000"/>
              </a:lnSpc>
              <a:spcBef>
                <a:spcPts val="400"/>
              </a:spcBef>
              <a:spcAft>
                <a:spcPts val="0"/>
              </a:spcAft>
              <a:buSzPts val="700"/>
              <a:buNone/>
              <a:defRPr/>
            </a:lvl5pPr>
            <a:lvl6pPr marL="2743200" lvl="5" indent="-228600" algn="l" rtl="0">
              <a:lnSpc>
                <a:spcPct val="90000"/>
              </a:lnSpc>
              <a:spcBef>
                <a:spcPts val="1200"/>
              </a:spcBef>
              <a:spcAft>
                <a:spcPts val="0"/>
              </a:spcAft>
              <a:buSzPts val="900"/>
              <a:buNone/>
              <a:defRPr/>
            </a:lvl6pPr>
            <a:lvl7pPr marL="3200400" lvl="6" indent="-228600" algn="l" rtl="0">
              <a:lnSpc>
                <a:spcPct val="90000"/>
              </a:lnSpc>
              <a:spcBef>
                <a:spcPts val="1200"/>
              </a:spcBef>
              <a:spcAft>
                <a:spcPts val="0"/>
              </a:spcAft>
              <a:buSzPts val="900"/>
              <a:buNone/>
              <a:defRPr/>
            </a:lvl7pPr>
            <a:lvl8pPr marL="3657600" lvl="7" indent="-228600" algn="l" rtl="0">
              <a:lnSpc>
                <a:spcPct val="90000"/>
              </a:lnSpc>
              <a:spcBef>
                <a:spcPts val="1200"/>
              </a:spcBef>
              <a:spcAft>
                <a:spcPts val="0"/>
              </a:spcAft>
              <a:buSzPts val="900"/>
              <a:buNone/>
              <a:defRPr/>
            </a:lvl8pPr>
            <a:lvl9pPr marL="4114800" lvl="8" indent="-228600" algn="l" rtl="0">
              <a:lnSpc>
                <a:spcPct val="90000"/>
              </a:lnSpc>
              <a:spcBef>
                <a:spcPts val="1200"/>
              </a:spcBef>
              <a:spcAft>
                <a:spcPts val="0"/>
              </a:spcAft>
              <a:buSzPts val="900"/>
              <a:buNone/>
              <a:defRPr/>
            </a:lvl9pPr>
          </a:lstStyle>
          <a:p>
            <a:endParaRPr/>
          </a:p>
        </p:txBody>
      </p:sp>
      <p:sp>
        <p:nvSpPr>
          <p:cNvPr id="406" name="Google Shape;406;p45"/>
          <p:cNvSpPr txBox="1">
            <a:spLocks noGrp="1"/>
          </p:cNvSpPr>
          <p:nvPr>
            <p:ph type="body" idx="2"/>
          </p:nvPr>
        </p:nvSpPr>
        <p:spPr>
          <a:xfrm>
            <a:off x="539609" y="1818901"/>
            <a:ext cx="9181500" cy="3977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200"/>
              </a:spcBef>
              <a:spcAft>
                <a:spcPts val="0"/>
              </a:spcAft>
              <a:buSzPts val="700"/>
              <a:buNone/>
              <a:defRPr/>
            </a:lvl1pPr>
            <a:lvl2pPr marL="914400" lvl="1" indent="-228600" algn="l" rtl="0">
              <a:lnSpc>
                <a:spcPct val="90000"/>
              </a:lnSpc>
              <a:spcBef>
                <a:spcPts val="700"/>
              </a:spcBef>
              <a:spcAft>
                <a:spcPts val="0"/>
              </a:spcAft>
              <a:buSzPts val="700"/>
              <a:buNone/>
              <a:defRPr/>
            </a:lvl2pPr>
            <a:lvl3pPr marL="1371600" lvl="2" indent="-228600" algn="l" rtl="0">
              <a:lnSpc>
                <a:spcPct val="90000"/>
              </a:lnSpc>
              <a:spcBef>
                <a:spcPts val="700"/>
              </a:spcBef>
              <a:spcAft>
                <a:spcPts val="0"/>
              </a:spcAft>
              <a:buSzPts val="700"/>
              <a:buNone/>
              <a:defRPr/>
            </a:lvl3pPr>
            <a:lvl4pPr marL="1828800" lvl="3" indent="-228600" algn="l" rtl="0">
              <a:lnSpc>
                <a:spcPct val="90000"/>
              </a:lnSpc>
              <a:spcBef>
                <a:spcPts val="700"/>
              </a:spcBef>
              <a:spcAft>
                <a:spcPts val="0"/>
              </a:spcAft>
              <a:buSzPts val="700"/>
              <a:buNone/>
              <a:defRPr/>
            </a:lvl4pPr>
            <a:lvl5pPr marL="2286000" lvl="4" indent="-228600" algn="l" rtl="0">
              <a:lnSpc>
                <a:spcPct val="90000"/>
              </a:lnSpc>
              <a:spcBef>
                <a:spcPts val="400"/>
              </a:spcBef>
              <a:spcAft>
                <a:spcPts val="0"/>
              </a:spcAft>
              <a:buSzPts val="700"/>
              <a:buNone/>
              <a:defRPr/>
            </a:lvl5pPr>
            <a:lvl6pPr marL="2743200" lvl="5" indent="-228600" algn="l" rtl="0">
              <a:lnSpc>
                <a:spcPct val="90000"/>
              </a:lnSpc>
              <a:spcBef>
                <a:spcPts val="1200"/>
              </a:spcBef>
              <a:spcAft>
                <a:spcPts val="0"/>
              </a:spcAft>
              <a:buSzPts val="900"/>
              <a:buNone/>
              <a:defRPr/>
            </a:lvl6pPr>
            <a:lvl7pPr marL="3200400" lvl="6" indent="-228600" algn="l" rtl="0">
              <a:lnSpc>
                <a:spcPct val="90000"/>
              </a:lnSpc>
              <a:spcBef>
                <a:spcPts val="1200"/>
              </a:spcBef>
              <a:spcAft>
                <a:spcPts val="0"/>
              </a:spcAft>
              <a:buSzPts val="900"/>
              <a:buNone/>
              <a:defRPr/>
            </a:lvl7pPr>
            <a:lvl8pPr marL="3657600" lvl="7" indent="-228600" algn="l" rtl="0">
              <a:lnSpc>
                <a:spcPct val="90000"/>
              </a:lnSpc>
              <a:spcBef>
                <a:spcPts val="1200"/>
              </a:spcBef>
              <a:spcAft>
                <a:spcPts val="0"/>
              </a:spcAft>
              <a:buSzPts val="900"/>
              <a:buNone/>
              <a:defRPr/>
            </a:lvl8pPr>
            <a:lvl9pPr marL="4114800" lvl="8" indent="-228600" algn="l" rtl="0">
              <a:lnSpc>
                <a:spcPct val="90000"/>
              </a:lnSpc>
              <a:spcBef>
                <a:spcPts val="1200"/>
              </a:spcBef>
              <a:spcAft>
                <a:spcPts val="0"/>
              </a:spcAft>
              <a:buSzPts val="900"/>
              <a:buNone/>
              <a:defRPr/>
            </a:lvl9pPr>
          </a:lstStyle>
          <a:p>
            <a:endParaRPr/>
          </a:p>
        </p:txBody>
      </p:sp>
      <p:pic>
        <p:nvPicPr>
          <p:cNvPr id="407" name="Google Shape;407;p45" descr="Image"/>
          <p:cNvPicPr preferRelativeResize="0"/>
          <p:nvPr/>
        </p:nvPicPr>
        <p:blipFill rotWithShape="1">
          <a:blip r:embed="rId2">
            <a:alphaModFix/>
          </a:blip>
          <a:srcRect/>
          <a:stretch/>
        </p:blipFill>
        <p:spPr>
          <a:xfrm>
            <a:off x="11008522" y="556423"/>
            <a:ext cx="661548" cy="463046"/>
          </a:xfrm>
          <a:prstGeom prst="rect">
            <a:avLst/>
          </a:prstGeom>
          <a:noFill/>
          <a:ln>
            <a:noFill/>
          </a:ln>
        </p:spPr>
      </p:pic>
      <p:pic>
        <p:nvPicPr>
          <p:cNvPr id="408" name="Google Shape;408;p45" descr="Image"/>
          <p:cNvPicPr preferRelativeResize="0"/>
          <p:nvPr/>
        </p:nvPicPr>
        <p:blipFill rotWithShape="1">
          <a:blip r:embed="rId3">
            <a:alphaModFix amt="86000"/>
          </a:blip>
          <a:srcRect l="53146" r="23853" b="30929"/>
          <a:stretch/>
        </p:blipFill>
        <p:spPr>
          <a:xfrm rot="45594">
            <a:off x="11439179" y="6112413"/>
            <a:ext cx="1061253" cy="1023670"/>
          </a:xfrm>
          <a:prstGeom prst="rect">
            <a:avLst/>
          </a:prstGeom>
          <a:noFill/>
          <a:ln>
            <a:noFill/>
          </a:ln>
        </p:spPr>
      </p:pic>
      <p:pic>
        <p:nvPicPr>
          <p:cNvPr id="409" name="Google Shape;409;p45" descr="Image"/>
          <p:cNvPicPr preferRelativeResize="0"/>
          <p:nvPr/>
        </p:nvPicPr>
        <p:blipFill rotWithShape="1">
          <a:blip r:embed="rId4">
            <a:alphaModFix amt="80000"/>
          </a:blip>
          <a:srcRect l="8298" b="41667"/>
          <a:stretch/>
        </p:blipFill>
        <p:spPr>
          <a:xfrm flipH="1">
            <a:off x="-614033" y="6217210"/>
            <a:ext cx="1946024" cy="1046784"/>
          </a:xfrm>
          <a:prstGeom prst="rect">
            <a:avLst/>
          </a:prstGeom>
          <a:noFill/>
          <a:ln>
            <a:noFill/>
          </a:ln>
        </p:spPr>
      </p:pic>
      <p:grpSp>
        <p:nvGrpSpPr>
          <p:cNvPr id="410" name="Google Shape;410;p45"/>
          <p:cNvGrpSpPr/>
          <p:nvPr/>
        </p:nvGrpSpPr>
        <p:grpSpPr>
          <a:xfrm>
            <a:off x="2007884" y="6129288"/>
            <a:ext cx="8173454" cy="946082"/>
            <a:chOff x="-1570276" y="0"/>
            <a:chExt cx="16350178" cy="1892164"/>
          </a:xfrm>
        </p:grpSpPr>
        <p:grpSp>
          <p:nvGrpSpPr>
            <p:cNvPr id="411" name="Google Shape;411;p45"/>
            <p:cNvGrpSpPr/>
            <p:nvPr/>
          </p:nvGrpSpPr>
          <p:grpSpPr>
            <a:xfrm>
              <a:off x="-1570276" y="0"/>
              <a:ext cx="13352329" cy="1892164"/>
              <a:chOff x="-800588" y="0"/>
              <a:chExt cx="13352329" cy="1892164"/>
            </a:xfrm>
          </p:grpSpPr>
          <p:pic>
            <p:nvPicPr>
              <p:cNvPr id="412" name="Google Shape;412;p45" descr="Image"/>
              <p:cNvPicPr preferRelativeResize="0"/>
              <p:nvPr/>
            </p:nvPicPr>
            <p:blipFill rotWithShape="1">
              <a:blip r:embed="rId5">
                <a:alphaModFix/>
              </a:blip>
              <a:srcRect t="41472"/>
              <a:stretch/>
            </p:blipFill>
            <p:spPr>
              <a:xfrm>
                <a:off x="-800588" y="0"/>
                <a:ext cx="7912443" cy="1892164"/>
              </a:xfrm>
              <a:prstGeom prst="rect">
                <a:avLst/>
              </a:prstGeom>
              <a:noFill/>
              <a:ln>
                <a:noFill/>
              </a:ln>
            </p:spPr>
          </p:pic>
          <p:pic>
            <p:nvPicPr>
              <p:cNvPr id="413" name="Google Shape;413;p45" descr="Image"/>
              <p:cNvPicPr preferRelativeResize="0"/>
              <p:nvPr/>
            </p:nvPicPr>
            <p:blipFill rotWithShape="1">
              <a:blip r:embed="rId5">
                <a:alphaModFix/>
              </a:blip>
              <a:srcRect t="41472"/>
              <a:stretch/>
            </p:blipFill>
            <p:spPr>
              <a:xfrm>
                <a:off x="4639299" y="0"/>
                <a:ext cx="7912443" cy="1892164"/>
              </a:xfrm>
              <a:prstGeom prst="rect">
                <a:avLst/>
              </a:prstGeom>
              <a:noFill/>
              <a:ln>
                <a:noFill/>
              </a:ln>
            </p:spPr>
          </p:pic>
        </p:grpSp>
        <p:grpSp>
          <p:nvGrpSpPr>
            <p:cNvPr id="414" name="Google Shape;414;p45"/>
            <p:cNvGrpSpPr/>
            <p:nvPr/>
          </p:nvGrpSpPr>
          <p:grpSpPr>
            <a:xfrm>
              <a:off x="1427572" y="0"/>
              <a:ext cx="13352329" cy="1892164"/>
              <a:chOff x="-800588" y="0"/>
              <a:chExt cx="13352329" cy="1892164"/>
            </a:xfrm>
          </p:grpSpPr>
          <p:pic>
            <p:nvPicPr>
              <p:cNvPr id="415" name="Google Shape;415;p45" descr="Image"/>
              <p:cNvPicPr preferRelativeResize="0"/>
              <p:nvPr/>
            </p:nvPicPr>
            <p:blipFill rotWithShape="1">
              <a:blip r:embed="rId5">
                <a:alphaModFix/>
              </a:blip>
              <a:srcRect t="41472"/>
              <a:stretch/>
            </p:blipFill>
            <p:spPr>
              <a:xfrm>
                <a:off x="-800588" y="0"/>
                <a:ext cx="7912443" cy="1892164"/>
              </a:xfrm>
              <a:prstGeom prst="rect">
                <a:avLst/>
              </a:prstGeom>
              <a:noFill/>
              <a:ln>
                <a:noFill/>
              </a:ln>
            </p:spPr>
          </p:pic>
          <p:pic>
            <p:nvPicPr>
              <p:cNvPr id="416" name="Google Shape;416;p45" descr="Image"/>
              <p:cNvPicPr preferRelativeResize="0"/>
              <p:nvPr/>
            </p:nvPicPr>
            <p:blipFill rotWithShape="1">
              <a:blip r:embed="rId5">
                <a:alphaModFix/>
              </a:blip>
              <a:srcRect t="41472"/>
              <a:stretch/>
            </p:blipFill>
            <p:spPr>
              <a:xfrm>
                <a:off x="4639299" y="0"/>
                <a:ext cx="7912443" cy="1892164"/>
              </a:xfrm>
              <a:prstGeom prst="rect">
                <a:avLst/>
              </a:prstGeom>
              <a:noFill/>
              <a:ln>
                <a:noFill/>
              </a:ln>
            </p:spPr>
          </p:pic>
        </p:grpSp>
      </p:grpSp>
      <p:pic>
        <p:nvPicPr>
          <p:cNvPr id="417" name="Google Shape;417;p45" descr="Image"/>
          <p:cNvPicPr preferRelativeResize="0"/>
          <p:nvPr/>
        </p:nvPicPr>
        <p:blipFill rotWithShape="1">
          <a:blip r:embed="rId3">
            <a:alphaModFix amt="86000"/>
          </a:blip>
          <a:srcRect l="34087" r="48590" b="30929"/>
          <a:stretch/>
        </p:blipFill>
        <p:spPr>
          <a:xfrm rot="45611">
            <a:off x="10517350" y="6058869"/>
            <a:ext cx="799198" cy="1023670"/>
          </a:xfrm>
          <a:prstGeom prst="rect">
            <a:avLst/>
          </a:prstGeom>
          <a:noFill/>
          <a:ln>
            <a:noFill/>
          </a:ln>
        </p:spPr>
      </p:pic>
      <p:sp>
        <p:nvSpPr>
          <p:cNvPr id="418" name="Google Shape;418;p45"/>
          <p:cNvSpPr txBox="1">
            <a:spLocks noGrp="1"/>
          </p:cNvSpPr>
          <p:nvPr>
            <p:ph type="sldNum" idx="12"/>
          </p:nvPr>
        </p:nvSpPr>
        <p:spPr>
          <a:xfrm>
            <a:off x="5966353" y="6509742"/>
            <a:ext cx="247200" cy="255600"/>
          </a:xfrm>
          <a:prstGeom prst="rect">
            <a:avLst/>
          </a:prstGeom>
          <a:noFill/>
          <a:ln>
            <a:noFill/>
          </a:ln>
        </p:spPr>
        <p:txBody>
          <a:bodyPr spcFirstLastPara="1" wrap="square" lIns="35700" tIns="35700" rIns="35700" bIns="35700" anchor="t" anchorCtr="0">
            <a:noAutofit/>
          </a:bodyPr>
          <a:lstStyle>
            <a:lvl1pPr marL="0" lvl="0" indent="0" algn="ctr" rtl="0">
              <a:lnSpc>
                <a:spcPct val="100000"/>
              </a:lnSpc>
              <a:spcBef>
                <a:spcPts val="0"/>
              </a:spcBef>
              <a:spcAft>
                <a:spcPts val="0"/>
              </a:spcAft>
              <a:buClr>
                <a:srgbClr val="FFFFFF"/>
              </a:buClr>
              <a:buSzPts val="1200"/>
              <a:buFont typeface="Helvetica Neue Light"/>
              <a:buNone/>
              <a:defRPr sz="1200" b="0">
                <a:solidFill>
                  <a:srgbClr val="FFFFFF"/>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FFFFFF"/>
              </a:buClr>
              <a:buSzPts val="1200"/>
              <a:buFont typeface="Helvetica Neue Light"/>
              <a:buNone/>
              <a:defRPr sz="1200" b="0">
                <a:solidFill>
                  <a:srgbClr val="FFFFFF"/>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FFFFFF"/>
              </a:buClr>
              <a:buSzPts val="1200"/>
              <a:buFont typeface="Helvetica Neue Light"/>
              <a:buNone/>
              <a:defRPr sz="1200" b="0">
                <a:solidFill>
                  <a:srgbClr val="FFFFFF"/>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FFFFFF"/>
              </a:buClr>
              <a:buSzPts val="1200"/>
              <a:buFont typeface="Helvetica Neue Light"/>
              <a:buNone/>
              <a:defRPr sz="1200" b="0">
                <a:solidFill>
                  <a:srgbClr val="FFFFFF"/>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FFFFFF"/>
              </a:buClr>
              <a:buSzPts val="1200"/>
              <a:buFont typeface="Helvetica Neue Light"/>
              <a:buNone/>
              <a:defRPr sz="1200" b="0">
                <a:solidFill>
                  <a:srgbClr val="FFFFFF"/>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FFFFFF"/>
              </a:buClr>
              <a:buSzPts val="1200"/>
              <a:buFont typeface="Helvetica Neue Light"/>
              <a:buNone/>
              <a:defRPr sz="1200" b="0">
                <a:solidFill>
                  <a:srgbClr val="FFFFFF"/>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FFFFFF"/>
              </a:buClr>
              <a:buSzPts val="1200"/>
              <a:buFont typeface="Helvetica Neue Light"/>
              <a:buNone/>
              <a:defRPr sz="1200" b="0">
                <a:solidFill>
                  <a:srgbClr val="FFFFFF"/>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FFFFFF"/>
              </a:buClr>
              <a:buSzPts val="1200"/>
              <a:buFont typeface="Helvetica Neue Light"/>
              <a:buNone/>
              <a:defRPr sz="1200" b="0">
                <a:solidFill>
                  <a:srgbClr val="FFFFFF"/>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FFFFFF"/>
              </a:buClr>
              <a:buSzPts val="1200"/>
              <a:buFont typeface="Helvetica Neue Light"/>
              <a:buNone/>
              <a:defRPr sz="1200" b="0">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oothills">
  <p:cSld name="Foothills">
    <p:spTree>
      <p:nvGrpSpPr>
        <p:cNvPr id="1" name="Shape 419"/>
        <p:cNvGrpSpPr/>
        <p:nvPr/>
      </p:nvGrpSpPr>
      <p:grpSpPr>
        <a:xfrm>
          <a:off x="0" y="0"/>
          <a:ext cx="0" cy="0"/>
          <a:chOff x="0" y="0"/>
          <a:chExt cx="0" cy="0"/>
        </a:xfrm>
      </p:grpSpPr>
      <p:pic>
        <p:nvPicPr>
          <p:cNvPr id="420" name="Google Shape;420;p4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21" name="Google Shape;421;p46"/>
          <p:cNvPicPr preferRelativeResize="0"/>
          <p:nvPr/>
        </p:nvPicPr>
        <p:blipFill rotWithShape="1">
          <a:blip r:embed="rId3">
            <a:alphaModFix/>
          </a:blip>
          <a:srcRect/>
          <a:stretch/>
        </p:blipFill>
        <p:spPr>
          <a:xfrm>
            <a:off x="0" y="10218"/>
            <a:ext cx="12192000" cy="6858000"/>
          </a:xfrm>
          <a:prstGeom prst="rect">
            <a:avLst/>
          </a:prstGeom>
          <a:noFill/>
          <a:ln>
            <a:noFill/>
          </a:ln>
        </p:spPr>
      </p:pic>
      <p:sp>
        <p:nvSpPr>
          <p:cNvPr id="422" name="Google Shape;422;p46"/>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423" name="Google Shape;423;p46"/>
          <p:cNvSpPr txBox="1">
            <a:spLocks noGrp="1"/>
          </p:cNvSpPr>
          <p:nvPr>
            <p:ph type="body" idx="1"/>
          </p:nvPr>
        </p:nvSpPr>
        <p:spPr>
          <a:xfrm>
            <a:off x="571500" y="1764287"/>
            <a:ext cx="11046000" cy="3214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lt2"/>
                </a:solidFill>
              </a:defRPr>
            </a:lvl2pPr>
            <a:lvl3pPr marL="1371600" lvl="2" indent="-228600" algn="l" rtl="0">
              <a:lnSpc>
                <a:spcPct val="100000"/>
              </a:lnSpc>
              <a:spcBef>
                <a:spcPts val="600"/>
              </a:spcBef>
              <a:spcAft>
                <a:spcPts val="0"/>
              </a:spcAft>
              <a:buSzPts val="1600"/>
              <a:buNone/>
              <a:defRPr>
                <a:solidFill>
                  <a:schemeClr val="lt2"/>
                </a:solidFill>
              </a:defRPr>
            </a:lvl3pPr>
            <a:lvl4pPr marL="1828800" lvl="3" indent="-228600" algn="l" rtl="0">
              <a:lnSpc>
                <a:spcPct val="100000"/>
              </a:lnSpc>
              <a:spcBef>
                <a:spcPts val="600"/>
              </a:spcBef>
              <a:spcAft>
                <a:spcPts val="0"/>
              </a:spcAft>
              <a:buSzPts val="1400"/>
              <a:buNone/>
              <a:defRPr>
                <a:solidFill>
                  <a:schemeClr val="lt2"/>
                </a:solidFill>
              </a:defRPr>
            </a:lvl4pPr>
            <a:lvl5pPr marL="2286000" lvl="4" indent="-228600" algn="l" rtl="0">
              <a:lnSpc>
                <a:spcPct val="100000"/>
              </a:lnSpc>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424" name="Google Shape;424;p46"/>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2200"/>
              <a:buNone/>
              <a:defRPr sz="2200" b="0" i="0">
                <a:solidFill>
                  <a:schemeClr val="lt2"/>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425" name="Google Shape;425;p46" descr="pasted-image.pdf"/>
          <p:cNvPicPr preferRelativeResize="0"/>
          <p:nvPr/>
        </p:nvPicPr>
        <p:blipFill rotWithShape="1">
          <a:blip r:embed="rId4">
            <a:alphaModFix/>
          </a:blip>
          <a:srcRect/>
          <a:stretch/>
        </p:blipFill>
        <p:spPr>
          <a:xfrm>
            <a:off x="11030573" y="565459"/>
            <a:ext cx="635734" cy="445095"/>
          </a:xfrm>
          <a:prstGeom prst="rect">
            <a:avLst/>
          </a:prstGeom>
          <a:noFill/>
          <a:ln>
            <a:noFill/>
          </a:ln>
        </p:spPr>
      </p:pic>
      <p:sp>
        <p:nvSpPr>
          <p:cNvPr id="426" name="Google Shape;426;p46"/>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sz="1100">
                <a:solidFill>
                  <a:schemeClr val="accent2"/>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sic_MtnFooter">
  <p:cSld name="Basic_MtnFooter">
    <p:spTree>
      <p:nvGrpSpPr>
        <p:cNvPr id="1" name="Shape 427"/>
        <p:cNvGrpSpPr/>
        <p:nvPr/>
      </p:nvGrpSpPr>
      <p:grpSpPr>
        <a:xfrm>
          <a:off x="0" y="0"/>
          <a:ext cx="0" cy="0"/>
          <a:chOff x="0" y="0"/>
          <a:chExt cx="0" cy="0"/>
        </a:xfrm>
      </p:grpSpPr>
      <p:grpSp>
        <p:nvGrpSpPr>
          <p:cNvPr id="428" name="Google Shape;428;p47"/>
          <p:cNvGrpSpPr/>
          <p:nvPr/>
        </p:nvGrpSpPr>
        <p:grpSpPr>
          <a:xfrm>
            <a:off x="389" y="6142153"/>
            <a:ext cx="12198206" cy="733498"/>
            <a:chOff x="389" y="6150391"/>
            <a:chExt cx="12198206" cy="733498"/>
          </a:xfrm>
        </p:grpSpPr>
        <p:sp>
          <p:nvSpPr>
            <p:cNvPr id="429" name="Google Shape;429;p47"/>
            <p:cNvSpPr/>
            <p:nvPr/>
          </p:nvSpPr>
          <p:spPr>
            <a:xfrm>
              <a:off x="11917768" y="6405357"/>
              <a:ext cx="146718" cy="19926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0" name="Google Shape;430;p47"/>
            <p:cNvSpPr/>
            <p:nvPr/>
          </p:nvSpPr>
          <p:spPr>
            <a:xfrm>
              <a:off x="11687027" y="6446518"/>
              <a:ext cx="100224" cy="1496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1" name="Google Shape;431;p47"/>
            <p:cNvSpPr/>
            <p:nvPr/>
          </p:nvSpPr>
          <p:spPr>
            <a:xfrm>
              <a:off x="5543882" y="6582796"/>
              <a:ext cx="1893456" cy="299646"/>
            </a:xfrm>
            <a:custGeom>
              <a:avLst/>
              <a:gdLst/>
              <a:ahLst/>
              <a:cxnLst/>
              <a:rect l="l" t="t"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2" name="Google Shape;432;p47"/>
            <p:cNvSpPr/>
            <p:nvPr/>
          </p:nvSpPr>
          <p:spPr>
            <a:xfrm>
              <a:off x="11193519" y="6495174"/>
              <a:ext cx="1005076" cy="387280"/>
            </a:xfrm>
            <a:custGeom>
              <a:avLst/>
              <a:gdLst/>
              <a:ahLst/>
              <a:cxnLst/>
              <a:rect l="l" t="t" r="r" b="b"/>
              <a:pathLst>
                <a:path w="1005076" h="387280" extrusionOk="0">
                  <a:moveTo>
                    <a:pt x="689783" y="0"/>
                  </a:moveTo>
                  <a:lnTo>
                    <a:pt x="948796" y="158821"/>
                  </a:lnTo>
                  <a:lnTo>
                    <a:pt x="1005076" y="144699"/>
                  </a:lnTo>
                  <a:lnTo>
                    <a:pt x="1005076" y="387280"/>
                  </a:lnTo>
                  <a:lnTo>
                    <a:pt x="0" y="38728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3" name="Google Shape;433;p47"/>
            <p:cNvSpPr/>
            <p:nvPr/>
          </p:nvSpPr>
          <p:spPr>
            <a:xfrm>
              <a:off x="11701720" y="6484998"/>
              <a:ext cx="487105" cy="387280"/>
            </a:xfrm>
            <a:custGeom>
              <a:avLst/>
              <a:gdLst/>
              <a:ahLst/>
              <a:cxnLst/>
              <a:rect l="l" t="t" r="r" b="b"/>
              <a:pathLst>
                <a:path w="487105" h="387280" extrusionOk="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4" name="Google Shape;434;p47"/>
            <p:cNvSpPr/>
            <p:nvPr/>
          </p:nvSpPr>
          <p:spPr>
            <a:xfrm>
              <a:off x="7511851" y="6443629"/>
              <a:ext cx="2772306" cy="438804"/>
            </a:xfrm>
            <a:custGeom>
              <a:avLst/>
              <a:gdLst/>
              <a:ahLst/>
              <a:cxnLst/>
              <a:rect l="l" t="t"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5" name="Google Shape;435;p47"/>
            <p:cNvSpPr/>
            <p:nvPr/>
          </p:nvSpPr>
          <p:spPr>
            <a:xfrm>
              <a:off x="9223401" y="6438369"/>
              <a:ext cx="141912" cy="21200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6" name="Google Shape;436;p47"/>
            <p:cNvSpPr/>
            <p:nvPr/>
          </p:nvSpPr>
          <p:spPr>
            <a:xfrm flipH="1">
              <a:off x="389" y="6232426"/>
              <a:ext cx="2748616" cy="650028"/>
            </a:xfrm>
            <a:custGeom>
              <a:avLst/>
              <a:gdLst/>
              <a:ahLst/>
              <a:cxnLst/>
              <a:rect l="l" t="t" r="r" b="b"/>
              <a:pathLst>
                <a:path w="2748616" h="650028" extrusionOk="0">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7" name="Google Shape;437;p47"/>
            <p:cNvSpPr/>
            <p:nvPr/>
          </p:nvSpPr>
          <p:spPr>
            <a:xfrm>
              <a:off x="598305" y="6255249"/>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8" name="Google Shape;438;p47"/>
            <p:cNvSpPr/>
            <p:nvPr/>
          </p:nvSpPr>
          <p:spPr>
            <a:xfrm>
              <a:off x="20339" y="6150391"/>
              <a:ext cx="173016" cy="23495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39" name="Google Shape;439;p47"/>
            <p:cNvSpPr/>
            <p:nvPr/>
          </p:nvSpPr>
          <p:spPr>
            <a:xfrm>
              <a:off x="198743" y="6150807"/>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40" name="Google Shape;440;p47"/>
            <p:cNvSpPr/>
            <p:nvPr/>
          </p:nvSpPr>
          <p:spPr>
            <a:xfrm>
              <a:off x="419843" y="6199611"/>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41" name="Google Shape;441;p47"/>
            <p:cNvSpPr/>
            <p:nvPr/>
          </p:nvSpPr>
          <p:spPr>
            <a:xfrm>
              <a:off x="1000630" y="6336085"/>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42" name="Google Shape;442;p47"/>
            <p:cNvSpPr/>
            <p:nvPr/>
          </p:nvSpPr>
          <p:spPr>
            <a:xfrm>
              <a:off x="726040" y="6351692"/>
              <a:ext cx="292734" cy="209628"/>
            </a:xfrm>
            <a:custGeom>
              <a:avLst/>
              <a:gdLst/>
              <a:ahLst/>
              <a:cxnLst/>
              <a:rect l="l" t="t" r="r" b="b"/>
              <a:pathLst>
                <a:path w="21600" h="21600" extrusionOk="0">
                  <a:moveTo>
                    <a:pt x="0" y="0"/>
                  </a:moveTo>
                  <a:lnTo>
                    <a:pt x="0" y="13272"/>
                  </a:lnTo>
                  <a:lnTo>
                    <a:pt x="21600" y="21600"/>
                  </a:lnTo>
                  <a:lnTo>
                    <a:pt x="9000" y="10843"/>
                  </a:lnTo>
                  <a:lnTo>
                    <a:pt x="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43" name="Google Shape;443;p47"/>
            <p:cNvSpPr/>
            <p:nvPr/>
          </p:nvSpPr>
          <p:spPr>
            <a:xfrm>
              <a:off x="244026" y="6239413"/>
              <a:ext cx="405162" cy="618570"/>
            </a:xfrm>
            <a:custGeom>
              <a:avLst/>
              <a:gdLst/>
              <a:ahLst/>
              <a:cxnLst/>
              <a:rect l="l" t="t"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44" name="Google Shape;444;p47"/>
            <p:cNvSpPr/>
            <p:nvPr/>
          </p:nvSpPr>
          <p:spPr>
            <a:xfrm>
              <a:off x="10265093" y="6422136"/>
              <a:ext cx="185382" cy="25174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45" name="Google Shape;445;p47"/>
            <p:cNvSpPr/>
            <p:nvPr/>
          </p:nvSpPr>
          <p:spPr>
            <a:xfrm>
              <a:off x="9744615" y="6404616"/>
              <a:ext cx="191970" cy="28674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46" name="Google Shape;446;p47"/>
            <p:cNvSpPr/>
            <p:nvPr/>
          </p:nvSpPr>
          <p:spPr>
            <a:xfrm>
              <a:off x="3029242" y="6246445"/>
              <a:ext cx="208548" cy="28317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47" name="Google Shape;447;p47"/>
            <p:cNvSpPr/>
            <p:nvPr/>
          </p:nvSpPr>
          <p:spPr>
            <a:xfrm>
              <a:off x="6947500" y="6503669"/>
              <a:ext cx="123174" cy="1672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48" name="Google Shape;448;p47"/>
            <p:cNvSpPr/>
            <p:nvPr/>
          </p:nvSpPr>
          <p:spPr>
            <a:xfrm>
              <a:off x="7786397" y="6508260"/>
              <a:ext cx="106380" cy="15892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449" name="Google Shape;449;p47"/>
            <p:cNvSpPr/>
            <p:nvPr/>
          </p:nvSpPr>
          <p:spPr>
            <a:xfrm>
              <a:off x="7350855" y="6392419"/>
              <a:ext cx="163836" cy="22248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50" name="Google Shape;450;p47"/>
            <p:cNvSpPr/>
            <p:nvPr/>
          </p:nvSpPr>
          <p:spPr>
            <a:xfrm>
              <a:off x="4285136" y="6438796"/>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51" name="Google Shape;451;p47"/>
            <p:cNvSpPr/>
            <p:nvPr/>
          </p:nvSpPr>
          <p:spPr>
            <a:xfrm>
              <a:off x="6829402" y="6523070"/>
              <a:ext cx="127548" cy="17323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52" name="Google Shape;452;p47"/>
            <p:cNvSpPr/>
            <p:nvPr/>
          </p:nvSpPr>
          <p:spPr>
            <a:xfrm>
              <a:off x="7827419" y="6588996"/>
              <a:ext cx="93366" cy="13948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453" name="Google Shape;453;p47"/>
            <p:cNvSpPr/>
            <p:nvPr/>
          </p:nvSpPr>
          <p:spPr>
            <a:xfrm>
              <a:off x="8368772" y="6456447"/>
              <a:ext cx="93366" cy="13948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454" name="Google Shape;454;p47"/>
            <p:cNvSpPr/>
            <p:nvPr/>
          </p:nvSpPr>
          <p:spPr>
            <a:xfrm>
              <a:off x="4077554" y="6448865"/>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55" name="Google Shape;455;p47"/>
            <p:cNvSpPr/>
            <p:nvPr/>
          </p:nvSpPr>
          <p:spPr>
            <a:xfrm>
              <a:off x="3845313" y="6349879"/>
              <a:ext cx="133380" cy="18111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56" name="Google Shape;456;p47"/>
            <p:cNvSpPr/>
            <p:nvPr/>
          </p:nvSpPr>
          <p:spPr>
            <a:xfrm>
              <a:off x="8202721" y="6501130"/>
              <a:ext cx="486216" cy="373680"/>
            </a:xfrm>
            <a:custGeom>
              <a:avLst/>
              <a:gdLst/>
              <a:ahLst/>
              <a:cxnLst/>
              <a:rect l="l" t="t"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457" name="Google Shape;457;p47"/>
            <p:cNvSpPr/>
            <p:nvPr/>
          </p:nvSpPr>
          <p:spPr>
            <a:xfrm>
              <a:off x="3317277" y="6253147"/>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58" name="Google Shape;458;p47"/>
            <p:cNvSpPr/>
            <p:nvPr/>
          </p:nvSpPr>
          <p:spPr>
            <a:xfrm>
              <a:off x="10546185" y="6485755"/>
              <a:ext cx="123174" cy="1672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59" name="Google Shape;459;p47"/>
            <p:cNvSpPr/>
            <p:nvPr/>
          </p:nvSpPr>
          <p:spPr>
            <a:xfrm>
              <a:off x="10768013" y="6579945"/>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60" name="Google Shape;460;p47"/>
            <p:cNvSpPr/>
            <p:nvPr/>
          </p:nvSpPr>
          <p:spPr>
            <a:xfrm>
              <a:off x="1789741" y="6321924"/>
              <a:ext cx="3541158" cy="560520"/>
            </a:xfrm>
            <a:custGeom>
              <a:avLst/>
              <a:gdLst/>
              <a:ahLst/>
              <a:cxnLst/>
              <a:rect l="l" t="t"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61" name="Google Shape;461;p47"/>
            <p:cNvSpPr/>
            <p:nvPr/>
          </p:nvSpPr>
          <p:spPr>
            <a:xfrm>
              <a:off x="6515274" y="6473943"/>
              <a:ext cx="2412288" cy="408510"/>
            </a:xfrm>
            <a:custGeom>
              <a:avLst/>
              <a:gdLst/>
              <a:ahLst/>
              <a:cxnLst/>
              <a:rect l="l" t="t"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62" name="Google Shape;462;p47"/>
            <p:cNvSpPr/>
            <p:nvPr/>
          </p:nvSpPr>
          <p:spPr>
            <a:xfrm>
              <a:off x="3435240" y="6315639"/>
              <a:ext cx="292086" cy="280260"/>
            </a:xfrm>
            <a:custGeom>
              <a:avLst/>
              <a:gdLst/>
              <a:ahLst/>
              <a:cxnLst/>
              <a:rect l="l" t="t" r="r" b="b"/>
              <a:pathLst>
                <a:path w="21600" h="21600" extrusionOk="0">
                  <a:moveTo>
                    <a:pt x="0" y="0"/>
                  </a:moveTo>
                  <a:lnTo>
                    <a:pt x="7724" y="17984"/>
                  </a:lnTo>
                  <a:lnTo>
                    <a:pt x="21600" y="21600"/>
                  </a:lnTo>
                  <a:lnTo>
                    <a:pt x="20120" y="9595"/>
                  </a:lnTo>
                  <a:lnTo>
                    <a:pt x="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63" name="Google Shape;463;p47"/>
            <p:cNvSpPr/>
            <p:nvPr/>
          </p:nvSpPr>
          <p:spPr>
            <a:xfrm>
              <a:off x="7644168" y="6583377"/>
              <a:ext cx="303318" cy="299646"/>
            </a:xfrm>
            <a:custGeom>
              <a:avLst/>
              <a:gdLst/>
              <a:ahLst/>
              <a:cxnLst/>
              <a:rect l="l" t="t"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464" name="Google Shape;464;p47"/>
            <p:cNvSpPr/>
            <p:nvPr/>
          </p:nvSpPr>
          <p:spPr>
            <a:xfrm>
              <a:off x="8064206" y="6662842"/>
              <a:ext cx="210762" cy="158922"/>
            </a:xfrm>
            <a:custGeom>
              <a:avLst/>
              <a:gdLst/>
              <a:ahLst/>
              <a:cxnLst/>
              <a:rect l="l" t="t" r="r" b="b"/>
              <a:pathLst>
                <a:path w="21600" h="21600" extrusionOk="0">
                  <a:moveTo>
                    <a:pt x="7820" y="0"/>
                  </a:moveTo>
                  <a:lnTo>
                    <a:pt x="0" y="12076"/>
                  </a:lnTo>
                  <a:lnTo>
                    <a:pt x="21600" y="21600"/>
                  </a:lnTo>
                  <a:lnTo>
                    <a:pt x="9166" y="10800"/>
                  </a:lnTo>
                  <a:lnTo>
                    <a:pt x="782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465" name="Google Shape;465;p47"/>
            <p:cNvSpPr/>
            <p:nvPr/>
          </p:nvSpPr>
          <p:spPr>
            <a:xfrm>
              <a:off x="7135696" y="6467657"/>
              <a:ext cx="340254" cy="408510"/>
            </a:xfrm>
            <a:custGeom>
              <a:avLst/>
              <a:gdLst/>
              <a:ahLst/>
              <a:cxnLst/>
              <a:rect l="l" t="t"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466" name="Google Shape;466;p47"/>
            <p:cNvSpPr/>
            <p:nvPr/>
          </p:nvSpPr>
          <p:spPr>
            <a:xfrm>
              <a:off x="2672219" y="6398843"/>
              <a:ext cx="621054" cy="477306"/>
            </a:xfrm>
            <a:custGeom>
              <a:avLst/>
              <a:gdLst/>
              <a:ahLst/>
              <a:cxnLst/>
              <a:rect l="l" t="t"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467" name="Google Shape;467;p47"/>
            <p:cNvSpPr/>
            <p:nvPr/>
          </p:nvSpPr>
          <p:spPr>
            <a:xfrm>
              <a:off x="6094476" y="6673019"/>
              <a:ext cx="256986" cy="210870"/>
            </a:xfrm>
            <a:custGeom>
              <a:avLst/>
              <a:gdLst/>
              <a:ahLst/>
              <a:cxnLst/>
              <a:rect l="l" t="t"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68" name="Google Shape;468;p47"/>
            <p:cNvSpPr/>
            <p:nvPr/>
          </p:nvSpPr>
          <p:spPr>
            <a:xfrm>
              <a:off x="9416040" y="6495175"/>
              <a:ext cx="2287278" cy="387288"/>
            </a:xfrm>
            <a:custGeom>
              <a:avLst/>
              <a:gdLst/>
              <a:ahLst/>
              <a:cxnLst/>
              <a:rect l="l" t="t"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69" name="Google Shape;469;p47"/>
            <p:cNvSpPr/>
            <p:nvPr/>
          </p:nvSpPr>
          <p:spPr>
            <a:xfrm>
              <a:off x="9934011" y="6488307"/>
              <a:ext cx="643572" cy="387288"/>
            </a:xfrm>
            <a:custGeom>
              <a:avLst/>
              <a:gdLst/>
              <a:ahLst/>
              <a:cxnLst/>
              <a:rect l="l" t="t"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grpSp>
          <p:nvGrpSpPr>
            <p:cNvPr id="470" name="Google Shape;470;p47"/>
            <p:cNvGrpSpPr/>
            <p:nvPr/>
          </p:nvGrpSpPr>
          <p:grpSpPr>
            <a:xfrm>
              <a:off x="730709" y="6294727"/>
              <a:ext cx="3468638" cy="587425"/>
              <a:chOff x="635957" y="6252598"/>
              <a:chExt cx="3682206" cy="623593"/>
            </a:xfrm>
          </p:grpSpPr>
          <p:sp>
            <p:nvSpPr>
              <p:cNvPr id="471" name="Google Shape;471;p47"/>
              <p:cNvSpPr/>
              <p:nvPr/>
            </p:nvSpPr>
            <p:spPr>
              <a:xfrm>
                <a:off x="635957" y="6252598"/>
                <a:ext cx="3682206" cy="623592"/>
              </a:xfrm>
              <a:custGeom>
                <a:avLst/>
                <a:gdLst/>
                <a:ahLst/>
                <a:cxnLst/>
                <a:rect l="l" t="t"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72" name="Google Shape;472;p47"/>
              <p:cNvSpPr/>
              <p:nvPr/>
            </p:nvSpPr>
            <p:spPr>
              <a:xfrm>
                <a:off x="2359156" y="6418757"/>
                <a:ext cx="462996" cy="457434"/>
              </a:xfrm>
              <a:custGeom>
                <a:avLst/>
                <a:gdLst/>
                <a:ahLst/>
                <a:cxnLst/>
                <a:rect l="l" t="t"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473" name="Google Shape;473;p47"/>
              <p:cNvSpPr/>
              <p:nvPr/>
            </p:nvSpPr>
            <p:spPr>
              <a:xfrm>
                <a:off x="3175409" y="6550536"/>
                <a:ext cx="321732" cy="242568"/>
              </a:xfrm>
              <a:custGeom>
                <a:avLst/>
                <a:gdLst/>
                <a:ahLst/>
                <a:cxnLst/>
                <a:rect l="l" t="t" r="r" b="b"/>
                <a:pathLst>
                  <a:path w="21600" h="21600" extrusionOk="0">
                    <a:moveTo>
                      <a:pt x="7820" y="0"/>
                    </a:moveTo>
                    <a:lnTo>
                      <a:pt x="0" y="12076"/>
                    </a:lnTo>
                    <a:lnTo>
                      <a:pt x="21600" y="21600"/>
                    </a:lnTo>
                    <a:lnTo>
                      <a:pt x="9166" y="10800"/>
                    </a:lnTo>
                    <a:lnTo>
                      <a:pt x="782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474" name="Google Shape;474;p47"/>
              <p:cNvSpPr/>
              <p:nvPr/>
            </p:nvSpPr>
            <p:spPr>
              <a:xfrm>
                <a:off x="1582999" y="6252598"/>
                <a:ext cx="519372" cy="623592"/>
              </a:xfrm>
              <a:custGeom>
                <a:avLst/>
                <a:gdLst/>
                <a:ahLst/>
                <a:cxnLst/>
                <a:rect l="l" t="t"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grpSp>
        <p:sp>
          <p:nvSpPr>
            <p:cNvPr id="475" name="Google Shape;475;p47"/>
            <p:cNvSpPr/>
            <p:nvPr/>
          </p:nvSpPr>
          <p:spPr>
            <a:xfrm rot="480121">
              <a:off x="8763410" y="6466597"/>
              <a:ext cx="334766" cy="219427"/>
            </a:xfrm>
            <a:custGeom>
              <a:avLst/>
              <a:gdLst/>
              <a:ahLst/>
              <a:cxnLst/>
              <a:rect l="l" t="t" r="r" b="b"/>
              <a:pathLst>
                <a:path w="21600" h="21600" extrusionOk="0">
                  <a:moveTo>
                    <a:pt x="0" y="0"/>
                  </a:moveTo>
                  <a:lnTo>
                    <a:pt x="7724" y="17984"/>
                  </a:lnTo>
                  <a:lnTo>
                    <a:pt x="21600" y="21600"/>
                  </a:lnTo>
                  <a:lnTo>
                    <a:pt x="20120" y="9595"/>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grpSp>
          <p:nvGrpSpPr>
            <p:cNvPr id="476" name="Google Shape;476;p47"/>
            <p:cNvGrpSpPr/>
            <p:nvPr/>
          </p:nvGrpSpPr>
          <p:grpSpPr>
            <a:xfrm>
              <a:off x="4486591" y="6543404"/>
              <a:ext cx="2002428" cy="339066"/>
              <a:chOff x="4486591" y="6531402"/>
              <a:chExt cx="2002428" cy="339066"/>
            </a:xfrm>
          </p:grpSpPr>
          <p:sp>
            <p:nvSpPr>
              <p:cNvPr id="477" name="Google Shape;477;p47"/>
              <p:cNvSpPr/>
              <p:nvPr/>
            </p:nvSpPr>
            <p:spPr>
              <a:xfrm>
                <a:off x="5776414" y="6578757"/>
                <a:ext cx="110214" cy="1496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78" name="Google Shape;478;p47"/>
              <p:cNvSpPr/>
              <p:nvPr/>
            </p:nvSpPr>
            <p:spPr>
              <a:xfrm>
                <a:off x="4486591" y="6531402"/>
                <a:ext cx="2002428" cy="339066"/>
              </a:xfrm>
              <a:custGeom>
                <a:avLst/>
                <a:gdLst/>
                <a:ahLst/>
                <a:cxnLst/>
                <a:rect l="l" t="t"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79" name="Google Shape;479;p47"/>
              <p:cNvSpPr/>
              <p:nvPr/>
            </p:nvSpPr>
            <p:spPr>
              <a:xfrm>
                <a:off x="4936483" y="6531402"/>
                <a:ext cx="563436" cy="339066"/>
              </a:xfrm>
              <a:custGeom>
                <a:avLst/>
                <a:gdLst/>
                <a:ahLst/>
                <a:cxnLst/>
                <a:rect l="l" t="t"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grpSp>
        <p:sp>
          <p:nvSpPr>
            <p:cNvPr id="480" name="Google Shape;480;p47"/>
            <p:cNvSpPr/>
            <p:nvPr/>
          </p:nvSpPr>
          <p:spPr>
            <a:xfrm>
              <a:off x="5503225" y="6697346"/>
              <a:ext cx="208170" cy="160650"/>
            </a:xfrm>
            <a:custGeom>
              <a:avLst/>
              <a:gdLst/>
              <a:ahLst/>
              <a:cxnLst/>
              <a:rect l="l" t="t" r="r" b="b"/>
              <a:pathLst>
                <a:path w="21600" h="21600" extrusionOk="0">
                  <a:moveTo>
                    <a:pt x="0" y="0"/>
                  </a:moveTo>
                  <a:lnTo>
                    <a:pt x="2360" y="12237"/>
                  </a:lnTo>
                  <a:lnTo>
                    <a:pt x="21600" y="21600"/>
                  </a:lnTo>
                  <a:lnTo>
                    <a:pt x="7224" y="10754"/>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grpSp>
      <p:sp>
        <p:nvSpPr>
          <p:cNvPr id="481" name="Google Shape;481;p47"/>
          <p:cNvSpPr txBox="1">
            <a:spLocks noGrp="1"/>
          </p:cNvSpPr>
          <p:nvPr>
            <p:ph type="title"/>
          </p:nvPr>
        </p:nvSpPr>
        <p:spPr>
          <a:xfrm>
            <a:off x="571500" y="63500"/>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482" name="Google Shape;482;p47"/>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200"/>
              </a:spcBef>
              <a:spcAft>
                <a:spcPts val="0"/>
              </a:spcAft>
              <a:buSzPts val="2000"/>
              <a:buNone/>
              <a:defRPr/>
            </a:lvl1pPr>
            <a:lvl2pPr marL="914400" lvl="1" indent="-228600" algn="l" rtl="0">
              <a:lnSpc>
                <a:spcPct val="100000"/>
              </a:lnSpc>
              <a:spcBef>
                <a:spcPts val="200"/>
              </a:spcBef>
              <a:spcAft>
                <a:spcPts val="0"/>
              </a:spcAft>
              <a:buSzPts val="1800"/>
              <a:buNone/>
              <a:defRPr/>
            </a:lvl2pPr>
            <a:lvl3pPr marL="1371600" lvl="2" indent="-228600" algn="l" rtl="0">
              <a:lnSpc>
                <a:spcPct val="100000"/>
              </a:lnSpc>
              <a:spcBef>
                <a:spcPts val="600"/>
              </a:spcBef>
              <a:spcAft>
                <a:spcPts val="0"/>
              </a:spcAft>
              <a:buSzPts val="1600"/>
              <a:buNone/>
              <a:defRPr/>
            </a:lvl3pPr>
            <a:lvl4pPr marL="1828800" lvl="3" indent="-228600" algn="l" rtl="0">
              <a:lnSpc>
                <a:spcPct val="100000"/>
              </a:lnSpc>
              <a:spcBef>
                <a:spcPts val="600"/>
              </a:spcBef>
              <a:spcAft>
                <a:spcPts val="0"/>
              </a:spcAft>
              <a:buSzPts val="1400"/>
              <a:buNone/>
              <a:defRPr/>
            </a:lvl4pPr>
            <a:lvl5pPr marL="2286000" lvl="4" indent="-228600" algn="l" rtl="0">
              <a:lnSpc>
                <a:spcPct val="100000"/>
              </a:lnSpc>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483" name="Google Shape;483;p47"/>
          <p:cNvSpPr txBox="1">
            <a:spLocks noGrp="1"/>
          </p:cNvSpPr>
          <p:nvPr>
            <p:ph type="body" idx="2"/>
          </p:nvPr>
        </p:nvSpPr>
        <p:spPr>
          <a:xfrm>
            <a:off x="571500" y="1081137"/>
            <a:ext cx="110460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400"/>
              <a:buNone/>
              <a:defRPr sz="2400">
                <a:solidFill>
                  <a:schemeClr val="accent2"/>
                </a:solidFill>
              </a:defRPr>
            </a:lvl1pPr>
            <a:lvl2pPr marL="914400" lvl="1" indent="-228600" algn="l" rtl="0">
              <a:spcBef>
                <a:spcPts val="2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484" name="Google Shape;484;p47"/>
          <p:cNvSpPr txBox="1">
            <a:spLocks noGrp="1"/>
          </p:cNvSpPr>
          <p:nvPr>
            <p:ph type="ftr" idx="11"/>
          </p:nvPr>
        </p:nvSpPr>
        <p:spPr>
          <a:xfrm>
            <a:off x="577851" y="6545879"/>
            <a:ext cx="10587000" cy="1812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sz="1400">
                <a:solidFill>
                  <a:srgbClr val="FFFFFF"/>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sic 2_MtnFooter">
  <p:cSld name="Basic 2_MtnFooter">
    <p:spTree>
      <p:nvGrpSpPr>
        <p:cNvPr id="1" name="Shape 485"/>
        <p:cNvGrpSpPr/>
        <p:nvPr/>
      </p:nvGrpSpPr>
      <p:grpSpPr>
        <a:xfrm>
          <a:off x="0" y="0"/>
          <a:ext cx="0" cy="0"/>
          <a:chOff x="0" y="0"/>
          <a:chExt cx="0" cy="0"/>
        </a:xfrm>
      </p:grpSpPr>
      <p:grpSp>
        <p:nvGrpSpPr>
          <p:cNvPr id="486" name="Google Shape;486;p48"/>
          <p:cNvGrpSpPr/>
          <p:nvPr/>
        </p:nvGrpSpPr>
        <p:grpSpPr>
          <a:xfrm>
            <a:off x="389" y="6142153"/>
            <a:ext cx="12198206" cy="733498"/>
            <a:chOff x="389" y="6150391"/>
            <a:chExt cx="12198206" cy="733498"/>
          </a:xfrm>
        </p:grpSpPr>
        <p:sp>
          <p:nvSpPr>
            <p:cNvPr id="487" name="Google Shape;487;p48"/>
            <p:cNvSpPr/>
            <p:nvPr/>
          </p:nvSpPr>
          <p:spPr>
            <a:xfrm>
              <a:off x="11917768" y="6405357"/>
              <a:ext cx="146718" cy="19926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88" name="Google Shape;488;p48"/>
            <p:cNvSpPr/>
            <p:nvPr/>
          </p:nvSpPr>
          <p:spPr>
            <a:xfrm>
              <a:off x="11687027" y="6446518"/>
              <a:ext cx="100224" cy="1496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89" name="Google Shape;489;p48"/>
            <p:cNvSpPr/>
            <p:nvPr/>
          </p:nvSpPr>
          <p:spPr>
            <a:xfrm>
              <a:off x="5543882" y="6582796"/>
              <a:ext cx="1893456" cy="299646"/>
            </a:xfrm>
            <a:custGeom>
              <a:avLst/>
              <a:gdLst/>
              <a:ahLst/>
              <a:cxnLst/>
              <a:rect l="l" t="t"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0" name="Google Shape;490;p48"/>
            <p:cNvSpPr/>
            <p:nvPr/>
          </p:nvSpPr>
          <p:spPr>
            <a:xfrm>
              <a:off x="11193519" y="6495174"/>
              <a:ext cx="1005076" cy="387280"/>
            </a:xfrm>
            <a:custGeom>
              <a:avLst/>
              <a:gdLst/>
              <a:ahLst/>
              <a:cxnLst/>
              <a:rect l="l" t="t" r="r" b="b"/>
              <a:pathLst>
                <a:path w="1005076" h="387280" extrusionOk="0">
                  <a:moveTo>
                    <a:pt x="689783" y="0"/>
                  </a:moveTo>
                  <a:lnTo>
                    <a:pt x="948796" y="158821"/>
                  </a:lnTo>
                  <a:lnTo>
                    <a:pt x="1005076" y="144699"/>
                  </a:lnTo>
                  <a:lnTo>
                    <a:pt x="1005076" y="387280"/>
                  </a:lnTo>
                  <a:lnTo>
                    <a:pt x="0" y="38728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1" name="Google Shape;491;p48"/>
            <p:cNvSpPr/>
            <p:nvPr/>
          </p:nvSpPr>
          <p:spPr>
            <a:xfrm>
              <a:off x="11701720" y="6484998"/>
              <a:ext cx="487105" cy="387280"/>
            </a:xfrm>
            <a:custGeom>
              <a:avLst/>
              <a:gdLst/>
              <a:ahLst/>
              <a:cxnLst/>
              <a:rect l="l" t="t" r="r" b="b"/>
              <a:pathLst>
                <a:path w="487105" h="387280" extrusionOk="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2" name="Google Shape;492;p48"/>
            <p:cNvSpPr/>
            <p:nvPr/>
          </p:nvSpPr>
          <p:spPr>
            <a:xfrm>
              <a:off x="7511851" y="6443629"/>
              <a:ext cx="2772306" cy="438804"/>
            </a:xfrm>
            <a:custGeom>
              <a:avLst/>
              <a:gdLst/>
              <a:ahLst/>
              <a:cxnLst/>
              <a:rect l="l" t="t"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3" name="Google Shape;493;p48"/>
            <p:cNvSpPr/>
            <p:nvPr/>
          </p:nvSpPr>
          <p:spPr>
            <a:xfrm>
              <a:off x="9223401" y="6438369"/>
              <a:ext cx="141912" cy="21200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4" name="Google Shape;494;p48"/>
            <p:cNvSpPr/>
            <p:nvPr/>
          </p:nvSpPr>
          <p:spPr>
            <a:xfrm flipH="1">
              <a:off x="389" y="6232426"/>
              <a:ext cx="2748616" cy="650028"/>
            </a:xfrm>
            <a:custGeom>
              <a:avLst/>
              <a:gdLst/>
              <a:ahLst/>
              <a:cxnLst/>
              <a:rect l="l" t="t" r="r" b="b"/>
              <a:pathLst>
                <a:path w="2748616" h="650028" extrusionOk="0">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5" name="Google Shape;495;p48"/>
            <p:cNvSpPr/>
            <p:nvPr/>
          </p:nvSpPr>
          <p:spPr>
            <a:xfrm>
              <a:off x="598305" y="6255249"/>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6" name="Google Shape;496;p48"/>
            <p:cNvSpPr/>
            <p:nvPr/>
          </p:nvSpPr>
          <p:spPr>
            <a:xfrm>
              <a:off x="20339" y="6150391"/>
              <a:ext cx="173016" cy="23495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7" name="Google Shape;497;p48"/>
            <p:cNvSpPr/>
            <p:nvPr/>
          </p:nvSpPr>
          <p:spPr>
            <a:xfrm>
              <a:off x="198743" y="6150807"/>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8" name="Google Shape;498;p48"/>
            <p:cNvSpPr/>
            <p:nvPr/>
          </p:nvSpPr>
          <p:spPr>
            <a:xfrm>
              <a:off x="419843" y="6199611"/>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499" name="Google Shape;499;p48"/>
            <p:cNvSpPr/>
            <p:nvPr/>
          </p:nvSpPr>
          <p:spPr>
            <a:xfrm>
              <a:off x="1000630" y="6336085"/>
              <a:ext cx="118206" cy="1604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00" name="Google Shape;500;p48"/>
            <p:cNvSpPr/>
            <p:nvPr/>
          </p:nvSpPr>
          <p:spPr>
            <a:xfrm>
              <a:off x="726040" y="6351692"/>
              <a:ext cx="292734" cy="209628"/>
            </a:xfrm>
            <a:custGeom>
              <a:avLst/>
              <a:gdLst/>
              <a:ahLst/>
              <a:cxnLst/>
              <a:rect l="l" t="t" r="r" b="b"/>
              <a:pathLst>
                <a:path w="21600" h="21600" extrusionOk="0">
                  <a:moveTo>
                    <a:pt x="0" y="0"/>
                  </a:moveTo>
                  <a:lnTo>
                    <a:pt x="0" y="13272"/>
                  </a:lnTo>
                  <a:lnTo>
                    <a:pt x="21600" y="21600"/>
                  </a:lnTo>
                  <a:lnTo>
                    <a:pt x="9000" y="10843"/>
                  </a:lnTo>
                  <a:lnTo>
                    <a:pt x="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01" name="Google Shape;501;p48"/>
            <p:cNvSpPr/>
            <p:nvPr/>
          </p:nvSpPr>
          <p:spPr>
            <a:xfrm>
              <a:off x="244026" y="6239413"/>
              <a:ext cx="405162" cy="618570"/>
            </a:xfrm>
            <a:custGeom>
              <a:avLst/>
              <a:gdLst/>
              <a:ahLst/>
              <a:cxnLst/>
              <a:rect l="l" t="t"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02" name="Google Shape;502;p48"/>
            <p:cNvSpPr/>
            <p:nvPr/>
          </p:nvSpPr>
          <p:spPr>
            <a:xfrm>
              <a:off x="10265093" y="6422136"/>
              <a:ext cx="185382" cy="25174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03" name="Google Shape;503;p48"/>
            <p:cNvSpPr/>
            <p:nvPr/>
          </p:nvSpPr>
          <p:spPr>
            <a:xfrm>
              <a:off x="9744615" y="6404616"/>
              <a:ext cx="191970" cy="28674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04" name="Google Shape;504;p48"/>
            <p:cNvSpPr/>
            <p:nvPr/>
          </p:nvSpPr>
          <p:spPr>
            <a:xfrm>
              <a:off x="3029242" y="6246445"/>
              <a:ext cx="208548" cy="28317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05" name="Google Shape;505;p48"/>
            <p:cNvSpPr/>
            <p:nvPr/>
          </p:nvSpPr>
          <p:spPr>
            <a:xfrm>
              <a:off x="6947500" y="6503669"/>
              <a:ext cx="123174" cy="1672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06" name="Google Shape;506;p48"/>
            <p:cNvSpPr/>
            <p:nvPr/>
          </p:nvSpPr>
          <p:spPr>
            <a:xfrm>
              <a:off x="7786397" y="6508260"/>
              <a:ext cx="106380" cy="15892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507" name="Google Shape;507;p48"/>
            <p:cNvSpPr/>
            <p:nvPr/>
          </p:nvSpPr>
          <p:spPr>
            <a:xfrm>
              <a:off x="7350855" y="6392419"/>
              <a:ext cx="163836" cy="22248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08" name="Google Shape;508;p48"/>
            <p:cNvSpPr/>
            <p:nvPr/>
          </p:nvSpPr>
          <p:spPr>
            <a:xfrm>
              <a:off x="4285136" y="6438796"/>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09" name="Google Shape;509;p48"/>
            <p:cNvSpPr/>
            <p:nvPr/>
          </p:nvSpPr>
          <p:spPr>
            <a:xfrm>
              <a:off x="6829402" y="6523070"/>
              <a:ext cx="127548" cy="17323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10" name="Google Shape;510;p48"/>
            <p:cNvSpPr/>
            <p:nvPr/>
          </p:nvSpPr>
          <p:spPr>
            <a:xfrm>
              <a:off x="7827419" y="6588996"/>
              <a:ext cx="93366" cy="13948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511" name="Google Shape;511;p48"/>
            <p:cNvSpPr/>
            <p:nvPr/>
          </p:nvSpPr>
          <p:spPr>
            <a:xfrm>
              <a:off x="8368772" y="6456447"/>
              <a:ext cx="93366" cy="13948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000">
                <a:solidFill>
                  <a:srgbClr val="000000"/>
                </a:solidFill>
                <a:latin typeface="Calibri"/>
                <a:ea typeface="Calibri"/>
                <a:cs typeface="Calibri"/>
                <a:sym typeface="Calibri"/>
              </a:endParaRPr>
            </a:p>
          </p:txBody>
        </p:sp>
        <p:sp>
          <p:nvSpPr>
            <p:cNvPr id="512" name="Google Shape;512;p48"/>
            <p:cNvSpPr/>
            <p:nvPr/>
          </p:nvSpPr>
          <p:spPr>
            <a:xfrm>
              <a:off x="4077554" y="6448865"/>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13" name="Google Shape;513;p48"/>
            <p:cNvSpPr/>
            <p:nvPr/>
          </p:nvSpPr>
          <p:spPr>
            <a:xfrm>
              <a:off x="3845313" y="6349879"/>
              <a:ext cx="133380" cy="18111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14" name="Google Shape;514;p48"/>
            <p:cNvSpPr/>
            <p:nvPr/>
          </p:nvSpPr>
          <p:spPr>
            <a:xfrm>
              <a:off x="8202721" y="6501130"/>
              <a:ext cx="486216" cy="373680"/>
            </a:xfrm>
            <a:custGeom>
              <a:avLst/>
              <a:gdLst/>
              <a:ahLst/>
              <a:cxnLst/>
              <a:rect l="l" t="t"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515" name="Google Shape;515;p48"/>
            <p:cNvSpPr/>
            <p:nvPr/>
          </p:nvSpPr>
          <p:spPr>
            <a:xfrm>
              <a:off x="3317277" y="6253147"/>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16" name="Google Shape;516;p48"/>
            <p:cNvSpPr/>
            <p:nvPr/>
          </p:nvSpPr>
          <p:spPr>
            <a:xfrm>
              <a:off x="10546185" y="6485755"/>
              <a:ext cx="123174" cy="1672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17" name="Google Shape;517;p48"/>
            <p:cNvSpPr/>
            <p:nvPr/>
          </p:nvSpPr>
          <p:spPr>
            <a:xfrm>
              <a:off x="10768013" y="6579945"/>
              <a:ext cx="91098" cy="12371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18" name="Google Shape;518;p48"/>
            <p:cNvSpPr/>
            <p:nvPr/>
          </p:nvSpPr>
          <p:spPr>
            <a:xfrm>
              <a:off x="1789741" y="6321924"/>
              <a:ext cx="3541158" cy="560520"/>
            </a:xfrm>
            <a:custGeom>
              <a:avLst/>
              <a:gdLst/>
              <a:ahLst/>
              <a:cxnLst/>
              <a:rect l="l" t="t"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19" name="Google Shape;519;p48"/>
            <p:cNvSpPr/>
            <p:nvPr/>
          </p:nvSpPr>
          <p:spPr>
            <a:xfrm>
              <a:off x="6515274" y="6473943"/>
              <a:ext cx="2412288" cy="408510"/>
            </a:xfrm>
            <a:custGeom>
              <a:avLst/>
              <a:gdLst/>
              <a:ahLst/>
              <a:cxnLst/>
              <a:rect l="l" t="t"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20" name="Google Shape;520;p48"/>
            <p:cNvSpPr/>
            <p:nvPr/>
          </p:nvSpPr>
          <p:spPr>
            <a:xfrm>
              <a:off x="3435240" y="6315639"/>
              <a:ext cx="292086" cy="280260"/>
            </a:xfrm>
            <a:custGeom>
              <a:avLst/>
              <a:gdLst/>
              <a:ahLst/>
              <a:cxnLst/>
              <a:rect l="l" t="t" r="r" b="b"/>
              <a:pathLst>
                <a:path w="21600" h="21600" extrusionOk="0">
                  <a:moveTo>
                    <a:pt x="0" y="0"/>
                  </a:moveTo>
                  <a:lnTo>
                    <a:pt x="7724" y="17984"/>
                  </a:lnTo>
                  <a:lnTo>
                    <a:pt x="21600" y="21600"/>
                  </a:lnTo>
                  <a:lnTo>
                    <a:pt x="20120" y="9595"/>
                  </a:lnTo>
                  <a:lnTo>
                    <a:pt x="0" y="0"/>
                  </a:lnTo>
                  <a:close/>
                </a:path>
              </a:pathLst>
            </a:custGeom>
            <a:solidFill>
              <a:srgbClr val="1D9555"/>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21" name="Google Shape;521;p48"/>
            <p:cNvSpPr/>
            <p:nvPr/>
          </p:nvSpPr>
          <p:spPr>
            <a:xfrm>
              <a:off x="7644168" y="6583377"/>
              <a:ext cx="303318" cy="299646"/>
            </a:xfrm>
            <a:custGeom>
              <a:avLst/>
              <a:gdLst/>
              <a:ahLst/>
              <a:cxnLst/>
              <a:rect l="l" t="t"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522" name="Google Shape;522;p48"/>
            <p:cNvSpPr/>
            <p:nvPr/>
          </p:nvSpPr>
          <p:spPr>
            <a:xfrm>
              <a:off x="8064206" y="6662842"/>
              <a:ext cx="210762" cy="158922"/>
            </a:xfrm>
            <a:custGeom>
              <a:avLst/>
              <a:gdLst/>
              <a:ahLst/>
              <a:cxnLst/>
              <a:rect l="l" t="t" r="r" b="b"/>
              <a:pathLst>
                <a:path w="21600" h="21600" extrusionOk="0">
                  <a:moveTo>
                    <a:pt x="7820" y="0"/>
                  </a:moveTo>
                  <a:lnTo>
                    <a:pt x="0" y="12076"/>
                  </a:lnTo>
                  <a:lnTo>
                    <a:pt x="21600" y="21600"/>
                  </a:lnTo>
                  <a:lnTo>
                    <a:pt x="9166" y="10800"/>
                  </a:lnTo>
                  <a:lnTo>
                    <a:pt x="782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523" name="Google Shape;523;p48"/>
            <p:cNvSpPr/>
            <p:nvPr/>
          </p:nvSpPr>
          <p:spPr>
            <a:xfrm>
              <a:off x="7135696" y="6467657"/>
              <a:ext cx="340254" cy="408510"/>
            </a:xfrm>
            <a:custGeom>
              <a:avLst/>
              <a:gdLst/>
              <a:ahLst/>
              <a:cxnLst/>
              <a:rect l="l" t="t"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524" name="Google Shape;524;p48"/>
            <p:cNvSpPr/>
            <p:nvPr/>
          </p:nvSpPr>
          <p:spPr>
            <a:xfrm>
              <a:off x="2672219" y="6398843"/>
              <a:ext cx="621054" cy="477306"/>
            </a:xfrm>
            <a:custGeom>
              <a:avLst/>
              <a:gdLst/>
              <a:ahLst/>
              <a:cxnLst/>
              <a:rect l="l" t="t"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525" name="Google Shape;525;p48"/>
            <p:cNvSpPr/>
            <p:nvPr/>
          </p:nvSpPr>
          <p:spPr>
            <a:xfrm>
              <a:off x="6094476" y="6673019"/>
              <a:ext cx="256986" cy="210870"/>
            </a:xfrm>
            <a:custGeom>
              <a:avLst/>
              <a:gdLst/>
              <a:ahLst/>
              <a:cxnLst/>
              <a:rect l="l" t="t"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26" name="Google Shape;526;p48"/>
            <p:cNvSpPr/>
            <p:nvPr/>
          </p:nvSpPr>
          <p:spPr>
            <a:xfrm>
              <a:off x="9416040" y="6495175"/>
              <a:ext cx="2287278" cy="387288"/>
            </a:xfrm>
            <a:custGeom>
              <a:avLst/>
              <a:gdLst/>
              <a:ahLst/>
              <a:cxnLst/>
              <a:rect l="l" t="t"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27" name="Google Shape;527;p48"/>
            <p:cNvSpPr/>
            <p:nvPr/>
          </p:nvSpPr>
          <p:spPr>
            <a:xfrm>
              <a:off x="9934011" y="6488307"/>
              <a:ext cx="643572" cy="387288"/>
            </a:xfrm>
            <a:custGeom>
              <a:avLst/>
              <a:gdLst/>
              <a:ahLst/>
              <a:cxnLst/>
              <a:rect l="l" t="t"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grpSp>
          <p:nvGrpSpPr>
            <p:cNvPr id="528" name="Google Shape;528;p48"/>
            <p:cNvGrpSpPr/>
            <p:nvPr/>
          </p:nvGrpSpPr>
          <p:grpSpPr>
            <a:xfrm>
              <a:off x="730709" y="6294727"/>
              <a:ext cx="3468638" cy="587425"/>
              <a:chOff x="635957" y="6252598"/>
              <a:chExt cx="3682206" cy="623593"/>
            </a:xfrm>
          </p:grpSpPr>
          <p:sp>
            <p:nvSpPr>
              <p:cNvPr id="529" name="Google Shape;529;p48"/>
              <p:cNvSpPr/>
              <p:nvPr/>
            </p:nvSpPr>
            <p:spPr>
              <a:xfrm>
                <a:off x="635957" y="6252598"/>
                <a:ext cx="3682206" cy="623592"/>
              </a:xfrm>
              <a:custGeom>
                <a:avLst/>
                <a:gdLst/>
                <a:ahLst/>
                <a:cxnLst/>
                <a:rect l="l" t="t"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30" name="Google Shape;530;p48"/>
              <p:cNvSpPr/>
              <p:nvPr/>
            </p:nvSpPr>
            <p:spPr>
              <a:xfrm>
                <a:off x="2359156" y="6418757"/>
                <a:ext cx="462996" cy="457434"/>
              </a:xfrm>
              <a:custGeom>
                <a:avLst/>
                <a:gdLst/>
                <a:ahLst/>
                <a:cxnLst/>
                <a:rect l="l" t="t"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531" name="Google Shape;531;p48"/>
              <p:cNvSpPr/>
              <p:nvPr/>
            </p:nvSpPr>
            <p:spPr>
              <a:xfrm>
                <a:off x="3175409" y="6550536"/>
                <a:ext cx="321732" cy="242568"/>
              </a:xfrm>
              <a:custGeom>
                <a:avLst/>
                <a:gdLst/>
                <a:ahLst/>
                <a:cxnLst/>
                <a:rect l="l" t="t" r="r" b="b"/>
                <a:pathLst>
                  <a:path w="21600" h="21600" extrusionOk="0">
                    <a:moveTo>
                      <a:pt x="7820" y="0"/>
                    </a:moveTo>
                    <a:lnTo>
                      <a:pt x="0" y="12076"/>
                    </a:lnTo>
                    <a:lnTo>
                      <a:pt x="21600" y="21600"/>
                    </a:lnTo>
                    <a:lnTo>
                      <a:pt x="9166" y="10800"/>
                    </a:lnTo>
                    <a:lnTo>
                      <a:pt x="782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532" name="Google Shape;532;p48"/>
              <p:cNvSpPr/>
              <p:nvPr/>
            </p:nvSpPr>
            <p:spPr>
              <a:xfrm>
                <a:off x="1582999" y="6252598"/>
                <a:ext cx="519372" cy="623592"/>
              </a:xfrm>
              <a:custGeom>
                <a:avLst/>
                <a:gdLst/>
                <a:ahLst/>
                <a:cxnLst/>
                <a:rect l="l" t="t"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grpSp>
        <p:sp>
          <p:nvSpPr>
            <p:cNvPr id="533" name="Google Shape;533;p48"/>
            <p:cNvSpPr/>
            <p:nvPr/>
          </p:nvSpPr>
          <p:spPr>
            <a:xfrm rot="480121">
              <a:off x="8763410" y="6466597"/>
              <a:ext cx="334766" cy="219427"/>
            </a:xfrm>
            <a:custGeom>
              <a:avLst/>
              <a:gdLst/>
              <a:ahLst/>
              <a:cxnLst/>
              <a:rect l="l" t="t" r="r" b="b"/>
              <a:pathLst>
                <a:path w="21600" h="21600" extrusionOk="0">
                  <a:moveTo>
                    <a:pt x="0" y="0"/>
                  </a:moveTo>
                  <a:lnTo>
                    <a:pt x="7724" y="17984"/>
                  </a:lnTo>
                  <a:lnTo>
                    <a:pt x="21600" y="21600"/>
                  </a:lnTo>
                  <a:lnTo>
                    <a:pt x="20120" y="9595"/>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grpSp>
          <p:nvGrpSpPr>
            <p:cNvPr id="534" name="Google Shape;534;p48"/>
            <p:cNvGrpSpPr/>
            <p:nvPr/>
          </p:nvGrpSpPr>
          <p:grpSpPr>
            <a:xfrm>
              <a:off x="4486591" y="6543404"/>
              <a:ext cx="2002428" cy="339066"/>
              <a:chOff x="4486591" y="6531402"/>
              <a:chExt cx="2002428" cy="339066"/>
            </a:xfrm>
          </p:grpSpPr>
          <p:sp>
            <p:nvSpPr>
              <p:cNvPr id="535" name="Google Shape;535;p48"/>
              <p:cNvSpPr/>
              <p:nvPr/>
            </p:nvSpPr>
            <p:spPr>
              <a:xfrm>
                <a:off x="5776414" y="6578757"/>
                <a:ext cx="110214" cy="1496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36" name="Google Shape;536;p48"/>
              <p:cNvSpPr/>
              <p:nvPr/>
            </p:nvSpPr>
            <p:spPr>
              <a:xfrm>
                <a:off x="4486591" y="6531402"/>
                <a:ext cx="2002428" cy="339066"/>
              </a:xfrm>
              <a:custGeom>
                <a:avLst/>
                <a:gdLst/>
                <a:ahLst/>
                <a:cxnLst/>
                <a:rect l="l" t="t"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900">
                  <a:solidFill>
                    <a:srgbClr val="000000"/>
                  </a:solidFill>
                  <a:latin typeface="Calibri"/>
                  <a:ea typeface="Calibri"/>
                  <a:cs typeface="Calibri"/>
                  <a:sym typeface="Calibri"/>
                </a:endParaRPr>
              </a:p>
            </p:txBody>
          </p:sp>
          <p:sp>
            <p:nvSpPr>
              <p:cNvPr id="537" name="Google Shape;537;p48"/>
              <p:cNvSpPr/>
              <p:nvPr/>
            </p:nvSpPr>
            <p:spPr>
              <a:xfrm>
                <a:off x="4936483" y="6531402"/>
                <a:ext cx="563436" cy="339066"/>
              </a:xfrm>
              <a:custGeom>
                <a:avLst/>
                <a:gdLst/>
                <a:ahLst/>
                <a:cxnLst/>
                <a:rect l="l" t="t"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grpSp>
        <p:sp>
          <p:nvSpPr>
            <p:cNvPr id="538" name="Google Shape;538;p48"/>
            <p:cNvSpPr/>
            <p:nvPr/>
          </p:nvSpPr>
          <p:spPr>
            <a:xfrm>
              <a:off x="5503225" y="6697346"/>
              <a:ext cx="208170" cy="160650"/>
            </a:xfrm>
            <a:custGeom>
              <a:avLst/>
              <a:gdLst/>
              <a:ahLst/>
              <a:cxnLst/>
              <a:rect l="l" t="t" r="r" b="b"/>
              <a:pathLst>
                <a:path w="21600" h="21600" extrusionOk="0">
                  <a:moveTo>
                    <a:pt x="0" y="0"/>
                  </a:moveTo>
                  <a:lnTo>
                    <a:pt x="2360" y="12237"/>
                  </a:lnTo>
                  <a:lnTo>
                    <a:pt x="21600" y="21600"/>
                  </a:lnTo>
                  <a:lnTo>
                    <a:pt x="7224" y="10754"/>
                  </a:lnTo>
                  <a:lnTo>
                    <a:pt x="0" y="0"/>
                  </a:lnTo>
                  <a:close/>
                </a:path>
              </a:pathLst>
            </a:custGeom>
            <a:solidFill>
              <a:srgbClr val="000000">
                <a:alpha val="5880"/>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grpSp>
      <p:sp>
        <p:nvSpPr>
          <p:cNvPr id="539" name="Google Shape;539;p48"/>
          <p:cNvSpPr txBox="1">
            <a:spLocks noGrp="1"/>
          </p:cNvSpPr>
          <p:nvPr>
            <p:ph type="title"/>
          </p:nvPr>
        </p:nvSpPr>
        <p:spPr>
          <a:xfrm>
            <a:off x="571500" y="63500"/>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540" name="Google Shape;540;p48"/>
          <p:cNvSpPr txBox="1">
            <a:spLocks noGrp="1"/>
          </p:cNvSpPr>
          <p:nvPr>
            <p:ph type="body" idx="1"/>
          </p:nvPr>
        </p:nvSpPr>
        <p:spPr>
          <a:xfrm>
            <a:off x="571500" y="1081137"/>
            <a:ext cx="110460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400"/>
              <a:buNone/>
              <a:defRPr sz="2400">
                <a:solidFill>
                  <a:schemeClr val="accent2"/>
                </a:solidFill>
              </a:defRPr>
            </a:lvl1pPr>
            <a:lvl2pPr marL="914400" lvl="1" indent="-228600" algn="l" rtl="0">
              <a:spcBef>
                <a:spcPts val="2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541" name="Google Shape;541;p48"/>
          <p:cNvSpPr txBox="1">
            <a:spLocks noGrp="1"/>
          </p:cNvSpPr>
          <p:nvPr>
            <p:ph type="ftr" idx="11"/>
          </p:nvPr>
        </p:nvSpPr>
        <p:spPr>
          <a:xfrm>
            <a:off x="577851" y="6529171"/>
            <a:ext cx="10587000" cy="1812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2"/>
        <p:cNvGrpSpPr/>
        <p:nvPr/>
      </p:nvGrpSpPr>
      <p:grpSpPr>
        <a:xfrm>
          <a:off x="0" y="0"/>
          <a:ext cx="0" cy="0"/>
          <a:chOff x="0" y="0"/>
          <a:chExt cx="0" cy="0"/>
        </a:xfrm>
      </p:grpSpPr>
      <p:sp>
        <p:nvSpPr>
          <p:cNvPr id="543" name="Google Shape;543;p49"/>
          <p:cNvSpPr txBox="1">
            <a:spLocks noGrp="1"/>
          </p:cNvSpPr>
          <p:nvPr>
            <p:ph type="title"/>
          </p:nvPr>
        </p:nvSpPr>
        <p:spPr>
          <a:xfrm>
            <a:off x="571500"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544" name="Google Shape;544;p49"/>
          <p:cNvSpPr txBox="1">
            <a:spLocks noGrp="1"/>
          </p:cNvSpPr>
          <p:nvPr>
            <p:ph type="body" idx="1"/>
          </p:nvPr>
        </p:nvSpPr>
        <p:spPr>
          <a:xfrm>
            <a:off x="571500" y="1762125"/>
            <a:ext cx="11045700" cy="4314900"/>
          </a:xfrm>
          <a:prstGeom prst="rect">
            <a:avLst/>
          </a:prstGeom>
          <a:noFill/>
          <a:ln>
            <a:noFill/>
          </a:ln>
        </p:spPr>
        <p:txBody>
          <a:bodyPr spcFirstLastPara="1" wrap="square" lIns="0" tIns="0" rIns="0" bIns="0" anchor="t" anchorCtr="0">
            <a:noAutofit/>
          </a:bodyPr>
          <a:lstStyle>
            <a:lvl1pPr marL="457200" lvl="0" indent="-228600" algn="l" rtl="0">
              <a:spcBef>
                <a:spcPts val="1200"/>
              </a:spcBef>
              <a:spcAft>
                <a:spcPts val="0"/>
              </a:spcAft>
              <a:buSzPts val="1800"/>
              <a:buNone/>
              <a:defRPr/>
            </a:lvl1pPr>
            <a:lvl2pPr marL="914400" lvl="1" indent="-228600" algn="l" rtl="0">
              <a:spcBef>
                <a:spcPts val="2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Stage_Content_Planes - Low">
  <p:cSld name="Stage_Content_Planes - Low">
    <p:spTree>
      <p:nvGrpSpPr>
        <p:cNvPr id="1" name="Shape 545"/>
        <p:cNvGrpSpPr/>
        <p:nvPr/>
      </p:nvGrpSpPr>
      <p:grpSpPr>
        <a:xfrm>
          <a:off x="0" y="0"/>
          <a:ext cx="0" cy="0"/>
          <a:chOff x="0" y="0"/>
          <a:chExt cx="0" cy="0"/>
        </a:xfrm>
      </p:grpSpPr>
      <p:grpSp>
        <p:nvGrpSpPr>
          <p:cNvPr id="546" name="Google Shape;546;p50"/>
          <p:cNvGrpSpPr/>
          <p:nvPr/>
        </p:nvGrpSpPr>
        <p:grpSpPr>
          <a:xfrm>
            <a:off x="-16788" y="4613630"/>
            <a:ext cx="12206612" cy="2244370"/>
            <a:chOff x="-16788" y="4613630"/>
            <a:chExt cx="12206612" cy="2244370"/>
          </a:xfrm>
        </p:grpSpPr>
        <p:grpSp>
          <p:nvGrpSpPr>
            <p:cNvPr id="547" name="Google Shape;547;p50"/>
            <p:cNvGrpSpPr/>
            <p:nvPr/>
          </p:nvGrpSpPr>
          <p:grpSpPr>
            <a:xfrm>
              <a:off x="-16788" y="4613630"/>
              <a:ext cx="12201235" cy="1564273"/>
              <a:chOff x="0" y="0"/>
              <a:chExt cx="24407352" cy="3128547"/>
            </a:xfrm>
          </p:grpSpPr>
          <p:sp>
            <p:nvSpPr>
              <p:cNvPr id="548" name="Google Shape;548;p50"/>
              <p:cNvSpPr/>
              <p:nvPr/>
            </p:nvSpPr>
            <p:spPr>
              <a:xfrm>
                <a:off x="3475517" y="982317"/>
                <a:ext cx="375030" cy="35958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9" name="Google Shape;549;p50"/>
              <p:cNvSpPr/>
              <p:nvPr/>
            </p:nvSpPr>
            <p:spPr>
              <a:xfrm>
                <a:off x="4476219" y="1030004"/>
                <a:ext cx="370170" cy="35488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0" name="Google Shape;550;p50"/>
              <p:cNvSpPr/>
              <p:nvPr/>
            </p:nvSpPr>
            <p:spPr>
              <a:xfrm>
                <a:off x="1690093" y="1082886"/>
                <a:ext cx="286038" cy="32027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1" name="Google Shape;551;p50"/>
              <p:cNvSpPr/>
              <p:nvPr/>
            </p:nvSpPr>
            <p:spPr>
              <a:xfrm>
                <a:off x="22799448" y="1144874"/>
                <a:ext cx="370170" cy="42670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2" name="Google Shape;552;p50"/>
              <p:cNvSpPr/>
              <p:nvPr/>
            </p:nvSpPr>
            <p:spPr>
              <a:xfrm>
                <a:off x="21642514" y="1196423"/>
                <a:ext cx="346032" cy="51931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3" name="Google Shape;553;p50"/>
              <p:cNvSpPr/>
              <p:nvPr/>
            </p:nvSpPr>
            <p:spPr>
              <a:xfrm>
                <a:off x="6898839" y="370711"/>
                <a:ext cx="532386" cy="72948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4" name="Google Shape;554;p50"/>
              <p:cNvSpPr/>
              <p:nvPr/>
            </p:nvSpPr>
            <p:spPr>
              <a:xfrm>
                <a:off x="20853145" y="1023466"/>
                <a:ext cx="532386" cy="72948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5" name="Google Shape;555;p50"/>
              <p:cNvSpPr/>
              <p:nvPr/>
            </p:nvSpPr>
            <p:spPr>
              <a:xfrm>
                <a:off x="0" y="766633"/>
                <a:ext cx="24407352" cy="2361914"/>
              </a:xfrm>
              <a:custGeom>
                <a:avLst/>
                <a:gdLst/>
                <a:ahLst/>
                <a:cxnLst/>
                <a:rect l="l" t="t" r="r" b="b"/>
                <a:pathLst>
                  <a:path w="21600" h="21013" extrusionOk="0">
                    <a:moveTo>
                      <a:pt x="8317" y="42"/>
                    </a:moveTo>
                    <a:cubicBezTo>
                      <a:pt x="10642" y="-587"/>
                      <a:pt x="12979" y="5925"/>
                      <a:pt x="15337" y="8185"/>
                    </a:cubicBezTo>
                    <a:cubicBezTo>
                      <a:pt x="17148" y="9920"/>
                      <a:pt x="19008" y="9053"/>
                      <a:pt x="20798" y="5644"/>
                    </a:cubicBezTo>
                    <a:lnTo>
                      <a:pt x="21600" y="5471"/>
                    </a:lnTo>
                    <a:lnTo>
                      <a:pt x="21600" y="21001"/>
                    </a:lnTo>
                    <a:lnTo>
                      <a:pt x="0" y="21013"/>
                    </a:lnTo>
                    <a:lnTo>
                      <a:pt x="0" y="3129"/>
                    </a:lnTo>
                    <a:lnTo>
                      <a:pt x="1964" y="5189"/>
                    </a:lnTo>
                    <a:cubicBezTo>
                      <a:pt x="2491" y="5351"/>
                      <a:pt x="3046" y="5263"/>
                      <a:pt x="3586" y="4946"/>
                    </a:cubicBezTo>
                    <a:cubicBezTo>
                      <a:pt x="4457" y="4437"/>
                      <a:pt x="5216" y="3307"/>
                      <a:pt x="6041" y="2215"/>
                    </a:cubicBezTo>
                    <a:cubicBezTo>
                      <a:pt x="6792" y="1221"/>
                      <a:pt x="7549" y="250"/>
                      <a:pt x="8317" y="42"/>
                    </a:cubicBez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6" name="Google Shape;556;p50"/>
              <p:cNvSpPr/>
              <p:nvPr/>
            </p:nvSpPr>
            <p:spPr>
              <a:xfrm>
                <a:off x="21946991" y="1019524"/>
                <a:ext cx="532386" cy="70459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7" name="Google Shape;557;p50"/>
              <p:cNvSpPr/>
              <p:nvPr/>
            </p:nvSpPr>
            <p:spPr>
              <a:xfrm>
                <a:off x="23551039" y="784802"/>
                <a:ext cx="516996" cy="71830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8" name="Google Shape;558;p50"/>
              <p:cNvSpPr/>
              <p:nvPr/>
            </p:nvSpPr>
            <p:spPr>
              <a:xfrm>
                <a:off x="13374969" y="785508"/>
                <a:ext cx="416016" cy="42670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9" name="Google Shape;559;p50"/>
              <p:cNvSpPr/>
              <p:nvPr/>
            </p:nvSpPr>
            <p:spPr>
              <a:xfrm>
                <a:off x="10400627" y="311994"/>
                <a:ext cx="416016" cy="51931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0" name="Google Shape;560;p50"/>
              <p:cNvSpPr/>
              <p:nvPr/>
            </p:nvSpPr>
            <p:spPr>
              <a:xfrm>
                <a:off x="11817467" y="430980"/>
                <a:ext cx="545454" cy="52299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1" name="Google Shape;561;p50"/>
              <p:cNvSpPr/>
              <p:nvPr/>
            </p:nvSpPr>
            <p:spPr>
              <a:xfrm>
                <a:off x="12679122" y="379297"/>
                <a:ext cx="545454" cy="74736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2" name="Google Shape;562;p50"/>
              <p:cNvSpPr/>
              <p:nvPr/>
            </p:nvSpPr>
            <p:spPr>
              <a:xfrm>
                <a:off x="10787770" y="483916"/>
                <a:ext cx="416016" cy="39889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3" name="Google Shape;563;p50"/>
              <p:cNvSpPr/>
              <p:nvPr/>
            </p:nvSpPr>
            <p:spPr>
              <a:xfrm>
                <a:off x="12278179" y="631958"/>
                <a:ext cx="375030" cy="35958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4" name="Google Shape;564;p50"/>
              <p:cNvSpPr/>
              <p:nvPr/>
            </p:nvSpPr>
            <p:spPr>
              <a:xfrm>
                <a:off x="4884643" y="848034"/>
                <a:ext cx="425358" cy="46321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5" name="Google Shape;565;p50"/>
              <p:cNvSpPr/>
              <p:nvPr/>
            </p:nvSpPr>
            <p:spPr>
              <a:xfrm>
                <a:off x="5245806" y="535601"/>
                <a:ext cx="483138" cy="67473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6" name="Google Shape;566;p50"/>
              <p:cNvSpPr/>
              <p:nvPr/>
            </p:nvSpPr>
            <p:spPr>
              <a:xfrm>
                <a:off x="5872059" y="591410"/>
                <a:ext cx="483138" cy="55992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7" name="Google Shape;567;p50"/>
              <p:cNvSpPr/>
              <p:nvPr/>
            </p:nvSpPr>
            <p:spPr>
              <a:xfrm>
                <a:off x="3022034" y="977921"/>
                <a:ext cx="483138" cy="46321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8" name="Google Shape;568;p50"/>
              <p:cNvSpPr/>
              <p:nvPr/>
            </p:nvSpPr>
            <p:spPr>
              <a:xfrm>
                <a:off x="1916790" y="657293"/>
                <a:ext cx="629964" cy="72954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9" name="Google Shape;569;p50"/>
              <p:cNvSpPr/>
              <p:nvPr/>
            </p:nvSpPr>
            <p:spPr>
              <a:xfrm>
                <a:off x="795856" y="851305"/>
                <a:ext cx="510516" cy="48945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0" name="Google Shape;570;p50"/>
              <p:cNvSpPr/>
              <p:nvPr/>
            </p:nvSpPr>
            <p:spPr>
              <a:xfrm>
                <a:off x="186888" y="289450"/>
                <a:ext cx="775872" cy="97092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1" name="Google Shape;571;p50"/>
              <p:cNvSpPr/>
              <p:nvPr/>
            </p:nvSpPr>
            <p:spPr>
              <a:xfrm>
                <a:off x="8013469" y="468676"/>
                <a:ext cx="380862" cy="40905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2" name="Google Shape;572;p50"/>
              <p:cNvSpPr/>
              <p:nvPr/>
            </p:nvSpPr>
            <p:spPr>
              <a:xfrm>
                <a:off x="9274655" y="0"/>
                <a:ext cx="636012" cy="84159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3" name="Google Shape;573;p50"/>
              <p:cNvSpPr/>
              <p:nvPr/>
            </p:nvSpPr>
            <p:spPr>
              <a:xfrm>
                <a:off x="8968102" y="450865"/>
                <a:ext cx="380862" cy="35958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4" name="Google Shape;574;p50"/>
              <p:cNvSpPr/>
              <p:nvPr/>
            </p:nvSpPr>
            <p:spPr>
              <a:xfrm>
                <a:off x="11581273" y="639518"/>
                <a:ext cx="287064" cy="2752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5" name="Google Shape;575;p50"/>
              <p:cNvSpPr/>
              <p:nvPr/>
            </p:nvSpPr>
            <p:spPr>
              <a:xfrm>
                <a:off x="7357438" y="576548"/>
                <a:ext cx="309150" cy="40905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129948"/>
              </a:solid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76" name="Google Shape;576;p50"/>
            <p:cNvSpPr/>
            <p:nvPr/>
          </p:nvSpPr>
          <p:spPr>
            <a:xfrm>
              <a:off x="10946699" y="5407889"/>
              <a:ext cx="249912" cy="34246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7" name="Google Shape;577;p50"/>
            <p:cNvSpPr/>
            <p:nvPr/>
          </p:nvSpPr>
          <p:spPr>
            <a:xfrm>
              <a:off x="11452940" y="5374819"/>
              <a:ext cx="359046" cy="49210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8" name="Google Shape;578;p50"/>
            <p:cNvSpPr/>
            <p:nvPr/>
          </p:nvSpPr>
          <p:spPr>
            <a:xfrm>
              <a:off x="666760" y="5691777"/>
              <a:ext cx="161136" cy="23549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 name="Google Shape;579;p50"/>
            <p:cNvSpPr/>
            <p:nvPr/>
          </p:nvSpPr>
          <p:spPr>
            <a:xfrm>
              <a:off x="141674" y="5204811"/>
              <a:ext cx="354240" cy="44339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 name="Google Shape;580;p50"/>
            <p:cNvSpPr/>
            <p:nvPr/>
          </p:nvSpPr>
          <p:spPr>
            <a:xfrm>
              <a:off x="454705" y="5377762"/>
              <a:ext cx="249912" cy="23965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1" name="Google Shape;581;p50"/>
            <p:cNvSpPr/>
            <p:nvPr/>
          </p:nvSpPr>
          <p:spPr>
            <a:xfrm>
              <a:off x="1013880" y="5386918"/>
              <a:ext cx="185598" cy="1780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2" name="Google Shape;582;p50"/>
            <p:cNvSpPr/>
            <p:nvPr/>
          </p:nvSpPr>
          <p:spPr>
            <a:xfrm>
              <a:off x="10046798" y="5172067"/>
              <a:ext cx="249912" cy="36207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3" name="Google Shape;583;p50"/>
            <p:cNvSpPr/>
            <p:nvPr/>
          </p:nvSpPr>
          <p:spPr>
            <a:xfrm>
              <a:off x="9875601" y="5229690"/>
              <a:ext cx="211248" cy="24678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4" name="Google Shape;584;p50"/>
            <p:cNvSpPr/>
            <p:nvPr/>
          </p:nvSpPr>
          <p:spPr>
            <a:xfrm>
              <a:off x="9933260" y="5477081"/>
              <a:ext cx="142236" cy="17803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5" name="Google Shape;585;p50"/>
            <p:cNvSpPr/>
            <p:nvPr/>
          </p:nvSpPr>
          <p:spPr>
            <a:xfrm>
              <a:off x="7753892" y="5071704"/>
              <a:ext cx="185598" cy="23236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6" name="Google Shape;586;p50"/>
            <p:cNvSpPr/>
            <p:nvPr/>
          </p:nvSpPr>
          <p:spPr>
            <a:xfrm>
              <a:off x="7454006" y="4938711"/>
              <a:ext cx="258066" cy="35364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7" name="Google Shape;587;p50"/>
            <p:cNvSpPr/>
            <p:nvPr/>
          </p:nvSpPr>
          <p:spPr>
            <a:xfrm>
              <a:off x="9349804" y="5026613"/>
              <a:ext cx="183816" cy="25196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8" name="Google Shape;588;p50"/>
            <p:cNvSpPr/>
            <p:nvPr/>
          </p:nvSpPr>
          <p:spPr>
            <a:xfrm>
              <a:off x="8769296" y="4964612"/>
              <a:ext cx="183816" cy="25196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9" name="Google Shape;589;p50"/>
            <p:cNvSpPr/>
            <p:nvPr/>
          </p:nvSpPr>
          <p:spPr>
            <a:xfrm>
              <a:off x="8964983" y="4814352"/>
              <a:ext cx="354240" cy="485460"/>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0" name="Google Shape;590;p50"/>
            <p:cNvSpPr/>
            <p:nvPr/>
          </p:nvSpPr>
          <p:spPr>
            <a:xfrm>
              <a:off x="-8234" y="5184643"/>
              <a:ext cx="12198058" cy="1673357"/>
            </a:xfrm>
            <a:custGeom>
              <a:avLst/>
              <a:gdLst/>
              <a:ahLst/>
              <a:cxnLst/>
              <a:rect l="l" t="t" r="r" b="b"/>
              <a:pathLst>
                <a:path w="12198058" h="1673357" extrusionOk="0">
                  <a:moveTo>
                    <a:pt x="8521653" y="101"/>
                  </a:moveTo>
                  <a:cubicBezTo>
                    <a:pt x="8985370" y="2982"/>
                    <a:pt x="9443438" y="68145"/>
                    <a:pt x="9895857" y="184064"/>
                  </a:cubicBezTo>
                  <a:cubicBezTo>
                    <a:pt x="10389509" y="310843"/>
                    <a:pt x="10843623" y="496800"/>
                    <a:pt x="11363256" y="571936"/>
                  </a:cubicBezTo>
                  <a:cubicBezTo>
                    <a:pt x="11636064" y="611389"/>
                    <a:pt x="11913954" y="618260"/>
                    <a:pt x="12188456" y="592106"/>
                  </a:cubicBezTo>
                  <a:lnTo>
                    <a:pt x="12198058" y="591441"/>
                  </a:lnTo>
                  <a:lnTo>
                    <a:pt x="12198058" y="1673357"/>
                  </a:lnTo>
                  <a:lnTo>
                    <a:pt x="0" y="1673357"/>
                  </a:lnTo>
                  <a:lnTo>
                    <a:pt x="799" y="446044"/>
                  </a:lnTo>
                  <a:cubicBezTo>
                    <a:pt x="706822" y="309069"/>
                    <a:pt x="1428096" y="262525"/>
                    <a:pt x="2146545" y="308404"/>
                  </a:cubicBezTo>
                  <a:cubicBezTo>
                    <a:pt x="2985866" y="361820"/>
                    <a:pt x="3817279" y="540907"/>
                    <a:pt x="4658294" y="518299"/>
                  </a:cubicBezTo>
                  <a:cubicBezTo>
                    <a:pt x="5206168" y="503892"/>
                    <a:pt x="5747264" y="404819"/>
                    <a:pt x="6284972" y="299539"/>
                  </a:cubicBezTo>
                  <a:cubicBezTo>
                    <a:pt x="7031097" y="153477"/>
                    <a:pt x="7772704" y="-4554"/>
                    <a:pt x="8521653" y="101"/>
                  </a:cubicBez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1" name="Google Shape;591;p50"/>
            <p:cNvSpPr/>
            <p:nvPr/>
          </p:nvSpPr>
          <p:spPr>
            <a:xfrm>
              <a:off x="7965694" y="4658327"/>
              <a:ext cx="401004" cy="54955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2" name="Google Shape;592;p50"/>
            <p:cNvSpPr/>
            <p:nvPr/>
          </p:nvSpPr>
          <p:spPr>
            <a:xfrm>
              <a:off x="684953" y="5204811"/>
              <a:ext cx="354240" cy="443394"/>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3" name="Google Shape;593;p50"/>
            <p:cNvSpPr/>
            <p:nvPr/>
          </p:nvSpPr>
          <p:spPr>
            <a:xfrm>
              <a:off x="11220699" y="5529513"/>
              <a:ext cx="169344" cy="232092"/>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4" name="Google Shape;594;p50"/>
            <p:cNvSpPr/>
            <p:nvPr/>
          </p:nvSpPr>
          <p:spPr>
            <a:xfrm>
              <a:off x="7095573" y="5076870"/>
              <a:ext cx="249912" cy="34246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5" name="Google Shape;595;p50"/>
            <p:cNvSpPr/>
            <p:nvPr/>
          </p:nvSpPr>
          <p:spPr>
            <a:xfrm>
              <a:off x="6835203" y="5134482"/>
              <a:ext cx="249912" cy="342468"/>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6" name="Google Shape;596;p50"/>
            <p:cNvSpPr/>
            <p:nvPr/>
          </p:nvSpPr>
          <p:spPr>
            <a:xfrm>
              <a:off x="8312141" y="4876958"/>
              <a:ext cx="258066" cy="353646"/>
            </a:xfrm>
            <a:custGeom>
              <a:avLst/>
              <a:gdLst/>
              <a:ahLst/>
              <a:cxnLst/>
              <a:rect l="l" t="t" r="r" b="b"/>
              <a:pathLst>
                <a:path w="21600" h="21600" extrusionOk="0">
                  <a:moveTo>
                    <a:pt x="10800" y="0"/>
                  </a:moveTo>
                  <a:lnTo>
                    <a:pt x="4653" y="7968"/>
                  </a:lnTo>
                  <a:lnTo>
                    <a:pt x="7540" y="7968"/>
                  </a:lnTo>
                  <a:lnTo>
                    <a:pt x="2640" y="14210"/>
                  </a:lnTo>
                  <a:lnTo>
                    <a:pt x="5649" y="14210"/>
                  </a:lnTo>
                  <a:lnTo>
                    <a:pt x="0" y="21600"/>
                  </a:lnTo>
                  <a:lnTo>
                    <a:pt x="21600" y="21600"/>
                  </a:lnTo>
                  <a:lnTo>
                    <a:pt x="15951" y="14210"/>
                  </a:lnTo>
                  <a:lnTo>
                    <a:pt x="18956" y="14210"/>
                  </a:lnTo>
                  <a:lnTo>
                    <a:pt x="14189" y="7968"/>
                  </a:lnTo>
                  <a:lnTo>
                    <a:pt x="16947" y="7968"/>
                  </a:lnTo>
                  <a:lnTo>
                    <a:pt x="10800" y="0"/>
                  </a:lnTo>
                  <a:close/>
                </a:path>
              </a:pathLst>
            </a:custGeom>
            <a:solidFill>
              <a:srgbClr val="0D7C39"/>
            </a:solid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97" name="Google Shape;597;p50"/>
          <p:cNvSpPr txBox="1">
            <a:spLocks noGrp="1"/>
          </p:cNvSpPr>
          <p:nvPr>
            <p:ph type="body" idx="1"/>
          </p:nvPr>
        </p:nvSpPr>
        <p:spPr>
          <a:xfrm>
            <a:off x="571500" y="1764284"/>
            <a:ext cx="5303400" cy="309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200"/>
              </a:spcBef>
              <a:spcAft>
                <a:spcPts val="0"/>
              </a:spcAft>
              <a:buSzPts val="2000"/>
              <a:buNone/>
              <a:defRPr/>
            </a:lvl1pPr>
            <a:lvl2pPr marL="914400" lvl="1" indent="-228600" algn="l" rtl="0">
              <a:lnSpc>
                <a:spcPct val="100000"/>
              </a:lnSpc>
              <a:spcBef>
                <a:spcPts val="200"/>
              </a:spcBef>
              <a:spcAft>
                <a:spcPts val="0"/>
              </a:spcAft>
              <a:buSzPts val="1800"/>
              <a:buNone/>
              <a:defRPr/>
            </a:lvl2pPr>
            <a:lvl3pPr marL="1371600" lvl="2" indent="-228600" algn="l" rtl="0">
              <a:lnSpc>
                <a:spcPct val="100000"/>
              </a:lnSpc>
              <a:spcBef>
                <a:spcPts val="400"/>
              </a:spcBef>
              <a:spcAft>
                <a:spcPts val="0"/>
              </a:spcAft>
              <a:buSzPts val="1600"/>
              <a:buNone/>
              <a:defRPr/>
            </a:lvl3pPr>
            <a:lvl4pPr marL="1828800" lvl="3" indent="-228600" algn="l" rtl="0">
              <a:lnSpc>
                <a:spcPct val="100000"/>
              </a:lnSpc>
              <a:spcBef>
                <a:spcPts val="600"/>
              </a:spcBef>
              <a:spcAft>
                <a:spcPts val="0"/>
              </a:spcAft>
              <a:buSzPts val="1400"/>
              <a:buNone/>
              <a:defRPr/>
            </a:lvl4pPr>
            <a:lvl5pPr marL="2286000" lvl="4" indent="-228600" algn="l" rtl="0">
              <a:lnSpc>
                <a:spcPct val="100000"/>
              </a:lnSpc>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598" name="Google Shape;598;p50"/>
          <p:cNvSpPr txBox="1">
            <a:spLocks noGrp="1"/>
          </p:cNvSpPr>
          <p:nvPr>
            <p:ph type="body" idx="2"/>
          </p:nvPr>
        </p:nvSpPr>
        <p:spPr>
          <a:xfrm>
            <a:off x="6313932" y="1764284"/>
            <a:ext cx="5303400" cy="309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200"/>
              </a:spcBef>
              <a:spcAft>
                <a:spcPts val="0"/>
              </a:spcAft>
              <a:buSzPts val="2000"/>
              <a:buNone/>
              <a:defRPr/>
            </a:lvl1pPr>
            <a:lvl2pPr marL="914400" lvl="1" indent="-228600" algn="l" rtl="0">
              <a:lnSpc>
                <a:spcPct val="100000"/>
              </a:lnSpc>
              <a:spcBef>
                <a:spcPts val="200"/>
              </a:spcBef>
              <a:spcAft>
                <a:spcPts val="0"/>
              </a:spcAft>
              <a:buSzPts val="1800"/>
              <a:buNone/>
              <a:defRPr/>
            </a:lvl2pPr>
            <a:lvl3pPr marL="1371600" lvl="2" indent="-228600" algn="l" rtl="0">
              <a:lnSpc>
                <a:spcPct val="100000"/>
              </a:lnSpc>
              <a:spcBef>
                <a:spcPts val="400"/>
              </a:spcBef>
              <a:spcAft>
                <a:spcPts val="0"/>
              </a:spcAft>
              <a:buSzPts val="1600"/>
              <a:buNone/>
              <a:defRPr/>
            </a:lvl3pPr>
            <a:lvl4pPr marL="1828800" lvl="3" indent="-228600" algn="l" rtl="0">
              <a:lnSpc>
                <a:spcPct val="100000"/>
              </a:lnSpc>
              <a:spcBef>
                <a:spcPts val="600"/>
              </a:spcBef>
              <a:spcAft>
                <a:spcPts val="0"/>
              </a:spcAft>
              <a:buSzPts val="1400"/>
              <a:buNone/>
              <a:defRPr/>
            </a:lvl4pPr>
            <a:lvl5pPr marL="2286000" lvl="4" indent="-228600" algn="l" rtl="0">
              <a:lnSpc>
                <a:spcPct val="100000"/>
              </a:lnSpc>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599" name="Google Shape;599;p50"/>
          <p:cNvSpPr txBox="1">
            <a:spLocks noGrp="1"/>
          </p:cNvSpPr>
          <p:nvPr>
            <p:ph type="body" idx="3"/>
          </p:nvPr>
        </p:nvSpPr>
        <p:spPr>
          <a:xfrm>
            <a:off x="571500" y="1081137"/>
            <a:ext cx="110469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200"/>
              </a:spcBef>
              <a:spcAft>
                <a:spcPts val="0"/>
              </a:spcAft>
              <a:buSzPts val="2400"/>
              <a:buNone/>
              <a:defRPr sz="2400">
                <a:solidFill>
                  <a:schemeClr val="accent2"/>
                </a:solidFill>
              </a:defRPr>
            </a:lvl1pPr>
            <a:lvl2pPr marL="914400" lvl="1" indent="-228600" algn="l" rtl="0">
              <a:spcBef>
                <a:spcPts val="2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600" name="Google Shape;600;p50"/>
          <p:cNvSpPr txBox="1">
            <a:spLocks noGrp="1"/>
          </p:cNvSpPr>
          <p:nvPr>
            <p:ph type="title"/>
          </p:nvPr>
        </p:nvSpPr>
        <p:spPr>
          <a:xfrm>
            <a:off x="571500" y="63500"/>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 - Foothills">
  <p:cSld name="D - Basic_1_1_1_1">
    <p:bg>
      <p:bgPr>
        <a:solidFill>
          <a:schemeClr val="lt1"/>
        </a:solidFill>
        <a:effectLst/>
      </p:bgPr>
    </p:bg>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a:stretch/>
        </p:blipFill>
        <p:spPr>
          <a:xfrm>
            <a:off x="0" y="10218"/>
            <a:ext cx="12188830" cy="6856216"/>
          </a:xfrm>
          <a:prstGeom prst="rect">
            <a:avLst/>
          </a:prstGeom>
          <a:noFill/>
          <a:ln>
            <a:noFill/>
          </a:ln>
        </p:spPr>
      </p:pic>
      <p:sp>
        <p:nvSpPr>
          <p:cNvPr id="50" name="Google Shape;50;p6"/>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1" name="Google Shape;51;p6"/>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52" name="Google Shape;52;p6"/>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3" name="Google Shape;53;p6"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taging Area - Center Wide">
  <p:cSld name="Staging Area - Center Wide">
    <p:spTree>
      <p:nvGrpSpPr>
        <p:cNvPr id="1" name="Shape 601"/>
        <p:cNvGrpSpPr/>
        <p:nvPr/>
      </p:nvGrpSpPr>
      <p:grpSpPr>
        <a:xfrm>
          <a:off x="0" y="0"/>
          <a:ext cx="0" cy="0"/>
          <a:chOff x="0" y="0"/>
          <a:chExt cx="0" cy="0"/>
        </a:xfrm>
      </p:grpSpPr>
      <p:pic>
        <p:nvPicPr>
          <p:cNvPr id="602" name="Google Shape;602;p51"/>
          <p:cNvPicPr preferRelativeResize="0"/>
          <p:nvPr/>
        </p:nvPicPr>
        <p:blipFill rotWithShape="1">
          <a:blip r:embed="rId2">
            <a:alphaModFix/>
          </a:blip>
          <a:srcRect/>
          <a:stretch/>
        </p:blipFill>
        <p:spPr>
          <a:xfrm flipH="1">
            <a:off x="1" y="0"/>
            <a:ext cx="12192000" cy="6858000"/>
          </a:xfrm>
          <a:prstGeom prst="rect">
            <a:avLst/>
          </a:prstGeom>
          <a:noFill/>
          <a:ln>
            <a:noFill/>
          </a:ln>
        </p:spPr>
      </p:pic>
      <p:sp>
        <p:nvSpPr>
          <p:cNvPr id="603" name="Google Shape;603;p51"/>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04" name="Google Shape;604;p51"/>
          <p:cNvSpPr txBox="1">
            <a:spLocks noGrp="1"/>
          </p:cNvSpPr>
          <p:nvPr>
            <p:ph type="body" idx="1"/>
          </p:nvPr>
        </p:nvSpPr>
        <p:spPr>
          <a:xfrm>
            <a:off x="571500" y="1764287"/>
            <a:ext cx="11046000" cy="2230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100"/>
              </a:spcBef>
              <a:spcAft>
                <a:spcPts val="0"/>
              </a:spcAft>
              <a:buSzPts val="2000"/>
              <a:buNone/>
              <a:defRPr>
                <a:solidFill>
                  <a:schemeClr val="accent2"/>
                </a:solidFill>
              </a:defRPr>
            </a:lvl1pPr>
            <a:lvl2pPr marL="914400" lvl="1" indent="-228600" algn="l" rtl="0">
              <a:lnSpc>
                <a:spcPct val="100000"/>
              </a:lnSpc>
              <a:spcBef>
                <a:spcPts val="300"/>
              </a:spcBef>
              <a:spcAft>
                <a:spcPts val="0"/>
              </a:spcAft>
              <a:buSzPts val="1800"/>
              <a:buNone/>
              <a:defRPr>
                <a:solidFill>
                  <a:schemeClr val="lt2"/>
                </a:solidFill>
              </a:defRPr>
            </a:lvl2pPr>
            <a:lvl3pPr marL="1371600" lvl="2" indent="-228600" algn="l" rtl="0">
              <a:lnSpc>
                <a:spcPct val="100000"/>
              </a:lnSpc>
              <a:spcBef>
                <a:spcPts val="600"/>
              </a:spcBef>
              <a:spcAft>
                <a:spcPts val="0"/>
              </a:spcAft>
              <a:buSzPts val="1600"/>
              <a:buNone/>
              <a:defRPr>
                <a:solidFill>
                  <a:schemeClr val="lt2"/>
                </a:solidFill>
              </a:defRPr>
            </a:lvl3pPr>
            <a:lvl4pPr marL="1828800" lvl="3" indent="-228600" algn="l" rtl="0">
              <a:lnSpc>
                <a:spcPct val="100000"/>
              </a:lnSpc>
              <a:spcBef>
                <a:spcPts val="600"/>
              </a:spcBef>
              <a:spcAft>
                <a:spcPts val="0"/>
              </a:spcAft>
              <a:buSzPts val="1400"/>
              <a:buNone/>
              <a:defRPr>
                <a:solidFill>
                  <a:schemeClr val="lt2"/>
                </a:solidFill>
              </a:defRPr>
            </a:lvl4pPr>
            <a:lvl5pPr marL="2286000" lvl="4" indent="-228600" algn="l" rtl="0">
              <a:lnSpc>
                <a:spcPct val="100000"/>
              </a:lnSpc>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605" name="Google Shape;605;p51"/>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2200"/>
              <a:buNone/>
              <a:defRPr sz="2200" b="0" i="0">
                <a:solidFill>
                  <a:schemeClr val="lt2"/>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pic>
        <p:nvPicPr>
          <p:cNvPr id="606" name="Google Shape;606;p51"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
        <p:nvSpPr>
          <p:cNvPr id="607" name="Google Shape;607;p51"/>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400"/>
              <a:buNone/>
              <a:defRPr sz="1100">
                <a:solidFill>
                  <a:srgbClr val="424145"/>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sic 2">
  <p:cSld name="Basic 2">
    <p:spTree>
      <p:nvGrpSpPr>
        <p:cNvPr id="1" name="Shape 608"/>
        <p:cNvGrpSpPr/>
        <p:nvPr/>
      </p:nvGrpSpPr>
      <p:grpSpPr>
        <a:xfrm>
          <a:off x="0" y="0"/>
          <a:ext cx="0" cy="0"/>
          <a:chOff x="0" y="0"/>
          <a:chExt cx="0" cy="0"/>
        </a:xfrm>
      </p:grpSpPr>
      <p:sp>
        <p:nvSpPr>
          <p:cNvPr id="609" name="Google Shape;609;p52"/>
          <p:cNvSpPr txBox="1">
            <a:spLocks noGrp="1"/>
          </p:cNvSpPr>
          <p:nvPr>
            <p:ph type="title"/>
          </p:nvPr>
        </p:nvSpPr>
        <p:spPr>
          <a:xfrm>
            <a:off x="571500" y="63500"/>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10" name="Google Shape;610;p52"/>
          <p:cNvSpPr txBox="1">
            <a:spLocks noGrp="1"/>
          </p:cNvSpPr>
          <p:nvPr>
            <p:ph type="body" idx="1"/>
          </p:nvPr>
        </p:nvSpPr>
        <p:spPr>
          <a:xfrm>
            <a:off x="571500" y="1081137"/>
            <a:ext cx="110460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2400"/>
              <a:buNone/>
              <a:defRPr sz="2400">
                <a:solidFill>
                  <a:schemeClr val="accent2"/>
                </a:solidFill>
              </a:defRPr>
            </a:lvl1pPr>
            <a:lvl2pPr marL="914400" lvl="1" indent="-228600" algn="l" rtl="0">
              <a:spcBef>
                <a:spcPts val="2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sp>
        <p:nvSpPr>
          <p:cNvPr id="611" name="Google Shape;611;p52"/>
          <p:cNvSpPr txBox="1">
            <a:spLocks noGrp="1"/>
          </p:cNvSpPr>
          <p:nvPr>
            <p:ph type="ftr" idx="11"/>
          </p:nvPr>
        </p:nvSpPr>
        <p:spPr>
          <a:xfrm>
            <a:off x="577851" y="6529171"/>
            <a:ext cx="10587000" cy="1812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sic - Mountain Footer Right">
  <p:cSld name="Basic - Mountain Footer Right">
    <p:spTree>
      <p:nvGrpSpPr>
        <p:cNvPr id="1" name="Shape 612"/>
        <p:cNvGrpSpPr/>
        <p:nvPr/>
      </p:nvGrpSpPr>
      <p:grpSpPr>
        <a:xfrm>
          <a:off x="0" y="0"/>
          <a:ext cx="0" cy="0"/>
          <a:chOff x="0" y="0"/>
          <a:chExt cx="0" cy="0"/>
        </a:xfrm>
      </p:grpSpPr>
      <p:pic>
        <p:nvPicPr>
          <p:cNvPr id="613" name="Google Shape;613;p53"/>
          <p:cNvPicPr preferRelativeResize="0"/>
          <p:nvPr/>
        </p:nvPicPr>
        <p:blipFill rotWithShape="1">
          <a:blip r:embed="rId2">
            <a:alphaModFix/>
          </a:blip>
          <a:srcRect/>
          <a:stretch/>
        </p:blipFill>
        <p:spPr>
          <a:xfrm>
            <a:off x="0" y="0"/>
            <a:ext cx="12192000" cy="6856215"/>
          </a:xfrm>
          <a:prstGeom prst="rect">
            <a:avLst/>
          </a:prstGeom>
          <a:noFill/>
          <a:ln>
            <a:noFill/>
          </a:ln>
        </p:spPr>
      </p:pic>
      <p:sp>
        <p:nvSpPr>
          <p:cNvPr id="614" name="Google Shape;614;p53"/>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SzPts val="1500"/>
              <a:buNone/>
              <a:defRPr sz="3100" b="0" i="0" u="none" strike="noStrike" cap="none">
                <a:solidFill>
                  <a:schemeClr val="dk1"/>
                </a:solidFill>
                <a:latin typeface="Arial"/>
                <a:ea typeface="Arial"/>
                <a:cs typeface="Arial"/>
                <a:sym typeface="Arial"/>
              </a:defRPr>
            </a:lvl1pPr>
            <a:lvl2pPr marR="0" lvl="1" algn="l" rtl="0">
              <a:spcBef>
                <a:spcPts val="0"/>
              </a:spcBef>
              <a:spcAft>
                <a:spcPts val="0"/>
              </a:spcAft>
              <a:buSzPts val="1500"/>
              <a:buNone/>
              <a:defRPr sz="3200" b="0" i="0" u="none" strike="noStrike" cap="none">
                <a:solidFill>
                  <a:schemeClr val="accent1"/>
                </a:solidFill>
                <a:latin typeface="Arial"/>
                <a:ea typeface="Arial"/>
                <a:cs typeface="Arial"/>
                <a:sym typeface="Arial"/>
              </a:defRPr>
            </a:lvl2pPr>
            <a:lvl3pPr marR="0" lvl="2" algn="l" rtl="0">
              <a:spcBef>
                <a:spcPts val="0"/>
              </a:spcBef>
              <a:spcAft>
                <a:spcPts val="0"/>
              </a:spcAft>
              <a:buSzPts val="1500"/>
              <a:buNone/>
              <a:defRPr sz="3200" b="0" i="0" u="none" strike="noStrike" cap="none">
                <a:solidFill>
                  <a:schemeClr val="accent1"/>
                </a:solidFill>
                <a:latin typeface="Arial"/>
                <a:ea typeface="Arial"/>
                <a:cs typeface="Arial"/>
                <a:sym typeface="Arial"/>
              </a:defRPr>
            </a:lvl3pPr>
            <a:lvl4pPr marR="0" lvl="3" algn="l" rtl="0">
              <a:spcBef>
                <a:spcPts val="0"/>
              </a:spcBef>
              <a:spcAft>
                <a:spcPts val="0"/>
              </a:spcAft>
              <a:buSzPts val="1500"/>
              <a:buNone/>
              <a:defRPr sz="3200" b="0" i="0" u="none" strike="noStrike" cap="none">
                <a:solidFill>
                  <a:schemeClr val="accent1"/>
                </a:solidFill>
                <a:latin typeface="Arial"/>
                <a:ea typeface="Arial"/>
                <a:cs typeface="Arial"/>
                <a:sym typeface="Arial"/>
              </a:defRPr>
            </a:lvl4pPr>
            <a:lvl5pPr marR="0" lvl="4" algn="l" rtl="0">
              <a:spcBef>
                <a:spcPts val="0"/>
              </a:spcBef>
              <a:spcAft>
                <a:spcPts val="0"/>
              </a:spcAft>
              <a:buSzPts val="1500"/>
              <a:buNone/>
              <a:defRPr sz="3200" b="0" i="0" u="none" strike="noStrike" cap="none">
                <a:solidFill>
                  <a:schemeClr val="accent1"/>
                </a:solidFill>
                <a:latin typeface="Arial"/>
                <a:ea typeface="Arial"/>
                <a:cs typeface="Arial"/>
                <a:sym typeface="Arial"/>
              </a:defRPr>
            </a:lvl5pPr>
            <a:lvl6pPr marR="0" lvl="5" algn="l" rtl="0">
              <a:spcBef>
                <a:spcPts val="0"/>
              </a:spcBef>
              <a:spcAft>
                <a:spcPts val="0"/>
              </a:spcAft>
              <a:buSzPts val="1500"/>
              <a:buNone/>
              <a:defRPr sz="3200" b="0" i="0" u="none" strike="noStrike" cap="none">
                <a:solidFill>
                  <a:schemeClr val="accent1"/>
                </a:solidFill>
                <a:latin typeface="Arial"/>
                <a:ea typeface="Arial"/>
                <a:cs typeface="Arial"/>
                <a:sym typeface="Arial"/>
              </a:defRPr>
            </a:lvl6pPr>
            <a:lvl7pPr marR="0" lvl="6" algn="l" rtl="0">
              <a:spcBef>
                <a:spcPts val="0"/>
              </a:spcBef>
              <a:spcAft>
                <a:spcPts val="0"/>
              </a:spcAft>
              <a:buSzPts val="1500"/>
              <a:buNone/>
              <a:defRPr sz="3200" b="0" i="0" u="none" strike="noStrike" cap="none">
                <a:solidFill>
                  <a:schemeClr val="accent1"/>
                </a:solidFill>
                <a:latin typeface="Arial"/>
                <a:ea typeface="Arial"/>
                <a:cs typeface="Arial"/>
                <a:sym typeface="Arial"/>
              </a:defRPr>
            </a:lvl7pPr>
            <a:lvl8pPr marR="0" lvl="7" algn="l" rtl="0">
              <a:spcBef>
                <a:spcPts val="0"/>
              </a:spcBef>
              <a:spcAft>
                <a:spcPts val="0"/>
              </a:spcAft>
              <a:buSzPts val="1500"/>
              <a:buNone/>
              <a:defRPr sz="3200" b="0" i="0" u="none" strike="noStrike" cap="none">
                <a:solidFill>
                  <a:schemeClr val="accent1"/>
                </a:solidFill>
                <a:latin typeface="Arial"/>
                <a:ea typeface="Arial"/>
                <a:cs typeface="Arial"/>
                <a:sym typeface="Arial"/>
              </a:defRPr>
            </a:lvl8pPr>
            <a:lvl9pPr marR="0" lvl="8" algn="l" rtl="0">
              <a:spcBef>
                <a:spcPts val="0"/>
              </a:spcBef>
              <a:spcAft>
                <a:spcPts val="0"/>
              </a:spcAft>
              <a:buSzPts val="1500"/>
              <a:buNone/>
              <a:defRPr sz="3200" b="0" i="0" u="none" strike="noStrike" cap="none">
                <a:solidFill>
                  <a:schemeClr val="accent1"/>
                </a:solidFill>
                <a:latin typeface="Arial"/>
                <a:ea typeface="Arial"/>
                <a:cs typeface="Arial"/>
                <a:sym typeface="Arial"/>
              </a:defRPr>
            </a:lvl9pPr>
          </a:lstStyle>
          <a:p>
            <a:endParaRPr/>
          </a:p>
        </p:txBody>
      </p:sp>
      <p:sp>
        <p:nvSpPr>
          <p:cNvPr id="615" name="Google Shape;615;p53"/>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SzPts val="1900"/>
              <a:buNone/>
              <a:defRPr sz="2000" b="0" i="0" u="none" strike="noStrike" cap="none">
                <a:solidFill>
                  <a:schemeClr val="accent2"/>
                </a:solidFill>
                <a:latin typeface="Arial"/>
                <a:ea typeface="Arial"/>
                <a:cs typeface="Arial"/>
                <a:sym typeface="Arial"/>
              </a:defRPr>
            </a:lvl5pPr>
            <a:lvl6pPr marL="2743200" marR="0" lvl="5" indent="-355600" algn="l" rtl="0">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6" name="Google Shape;616;p53"/>
          <p:cNvSpPr txBox="1">
            <a:spLocks noGrp="1"/>
          </p:cNvSpPr>
          <p:nvPr>
            <p:ph type="body" idx="2"/>
          </p:nvPr>
        </p:nvSpPr>
        <p:spPr>
          <a:xfrm>
            <a:off x="571504" y="1097179"/>
            <a:ext cx="11046300" cy="338400"/>
          </a:xfrm>
          <a:prstGeom prst="rect">
            <a:avLst/>
          </a:prstGeom>
          <a:noFill/>
          <a:ln>
            <a:noFill/>
          </a:ln>
        </p:spPr>
        <p:txBody>
          <a:bodyPr spcFirstLastPara="1" wrap="square" lIns="0" tIns="0" rIns="0" bIns="0" anchor="t" anchorCtr="0">
            <a:noAutofit/>
          </a:bodyPr>
          <a:lstStyle>
            <a:lvl1pPr marL="457200" marR="0" lvl="0" indent="-228600" algn="l" rtl="0">
              <a:spcBef>
                <a:spcPts val="1100"/>
              </a:spcBef>
              <a:spcAft>
                <a:spcPts val="0"/>
              </a:spcAft>
              <a:buClr>
                <a:srgbClr val="7F7F7F"/>
              </a:buClr>
              <a:buSzPts val="2300"/>
              <a:buFont typeface="Arial"/>
              <a:buNone/>
              <a:defRPr sz="2300" b="0" i="0" u="none" strike="noStrike" cap="none">
                <a:solidFill>
                  <a:srgbClr val="424145"/>
                </a:solidFill>
                <a:latin typeface="Arial"/>
                <a:ea typeface="Arial"/>
                <a:cs typeface="Arial"/>
                <a:sym typeface="Arial"/>
              </a:defRPr>
            </a:lvl1pPr>
            <a:lvl2pPr marL="914400" marR="0" lvl="1" indent="-349250" algn="l" rtl="0">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spcBef>
                <a:spcPts val="700"/>
              </a:spcBef>
              <a:spcAft>
                <a:spcPts val="0"/>
              </a:spcAft>
              <a:buSzPts val="1900"/>
              <a:buNone/>
              <a:defRPr sz="2000" b="0" i="0" u="none" strike="noStrike" cap="none">
                <a:solidFill>
                  <a:schemeClr val="accent2"/>
                </a:solidFill>
                <a:latin typeface="Arial"/>
                <a:ea typeface="Arial"/>
                <a:cs typeface="Arial"/>
                <a:sym typeface="Arial"/>
              </a:defRPr>
            </a:lvl5pPr>
            <a:lvl6pPr marL="2743200" marR="0" lvl="5" indent="-355600" algn="l" rtl="0">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7" name="Google Shape;617;p53"/>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200" b="0" i="0" u="none" strike="noStrike" cap="none">
                <a:solidFill>
                  <a:schemeClr val="accent2"/>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pic>
        <p:nvPicPr>
          <p:cNvPr id="618" name="Google Shape;618;p53" descr="pasted-image.pdf"/>
          <p:cNvPicPr preferRelativeResize="0"/>
          <p:nvPr/>
        </p:nvPicPr>
        <p:blipFill rotWithShape="1">
          <a:blip r:embed="rId3">
            <a:alphaModFix/>
          </a:blip>
          <a:srcRect/>
          <a:stretch/>
        </p:blipFill>
        <p:spPr>
          <a:xfrm>
            <a:off x="11030573" y="565460"/>
            <a:ext cx="635735" cy="44497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Seque Slide - C">
  <p:cSld name="Seque Slide - C">
    <p:bg>
      <p:bgPr>
        <a:gradFill>
          <a:gsLst>
            <a:gs pos="0">
              <a:srgbClr val="309FFF"/>
            </a:gs>
            <a:gs pos="69000">
              <a:srgbClr val="4CC0D9"/>
            </a:gs>
            <a:gs pos="100000">
              <a:srgbClr val="68E2B3"/>
            </a:gs>
          </a:gsLst>
          <a:lin ang="5400012" scaled="0"/>
        </a:gradFill>
        <a:effectLst/>
      </p:bgPr>
    </p:bg>
    <p:spTree>
      <p:nvGrpSpPr>
        <p:cNvPr id="1" name="Shape 619"/>
        <p:cNvGrpSpPr/>
        <p:nvPr/>
      </p:nvGrpSpPr>
      <p:grpSpPr>
        <a:xfrm>
          <a:off x="0" y="0"/>
          <a:ext cx="0" cy="0"/>
          <a:chOff x="0" y="0"/>
          <a:chExt cx="0" cy="0"/>
        </a:xfrm>
      </p:grpSpPr>
      <p:pic>
        <p:nvPicPr>
          <p:cNvPr id="620" name="Google Shape;620;p54"/>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621" name="Google Shape;621;p54" descr="pasted-image.pdf"/>
          <p:cNvPicPr preferRelativeResize="0"/>
          <p:nvPr/>
        </p:nvPicPr>
        <p:blipFill rotWithShape="1">
          <a:blip r:embed="rId3">
            <a:alphaModFix/>
          </a:blip>
          <a:srcRect/>
          <a:stretch/>
        </p:blipFill>
        <p:spPr>
          <a:xfrm>
            <a:off x="11030573" y="565459"/>
            <a:ext cx="635734" cy="445095"/>
          </a:xfrm>
          <a:prstGeom prst="rect">
            <a:avLst/>
          </a:prstGeom>
          <a:noFill/>
          <a:ln>
            <a:noFill/>
          </a:ln>
        </p:spPr>
      </p:pic>
      <p:sp>
        <p:nvSpPr>
          <p:cNvPr id="622" name="Google Shape;622;p54"/>
          <p:cNvSpPr txBox="1">
            <a:spLocks noGrp="1"/>
          </p:cNvSpPr>
          <p:nvPr>
            <p:ph type="ctrTitle"/>
          </p:nvPr>
        </p:nvSpPr>
        <p:spPr>
          <a:xfrm>
            <a:off x="578442" y="1804672"/>
            <a:ext cx="71658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500"/>
              <a:buNone/>
              <a:defRPr sz="3200" b="1">
                <a:solidFill>
                  <a:schemeClr val="accent1"/>
                </a:solidFill>
                <a:latin typeface="Arial"/>
                <a:ea typeface="Arial"/>
                <a:cs typeface="Arial"/>
                <a:sym typeface="Aria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23" name="Google Shape;623;p54"/>
          <p:cNvSpPr txBox="1">
            <a:spLocks noGrp="1"/>
          </p:cNvSpPr>
          <p:nvPr>
            <p:ph type="body" idx="1"/>
          </p:nvPr>
        </p:nvSpPr>
        <p:spPr>
          <a:xfrm>
            <a:off x="578442" y="2995939"/>
            <a:ext cx="7165800" cy="927300"/>
          </a:xfrm>
          <a:prstGeom prst="rect">
            <a:avLst/>
          </a:prstGeom>
          <a:noFill/>
          <a:ln>
            <a:noFill/>
          </a:ln>
        </p:spPr>
        <p:txBody>
          <a:bodyPr spcFirstLastPara="1" wrap="square" lIns="0" tIns="0" rIns="0" bIns="0" anchor="t" anchorCtr="0">
            <a:noAutofit/>
          </a:bodyPr>
          <a:lstStyle>
            <a:lvl1pPr marL="457200" lvl="0" indent="-228600" algn="l" rtl="0">
              <a:spcBef>
                <a:spcPts val="1100"/>
              </a:spcBef>
              <a:spcAft>
                <a:spcPts val="0"/>
              </a:spcAft>
              <a:buSzPts val="2200"/>
              <a:buNone/>
              <a:defRPr sz="2200" b="0" i="0">
                <a:solidFill>
                  <a:schemeClr val="accent1"/>
                </a:solidFill>
                <a:latin typeface="Arial"/>
                <a:ea typeface="Arial"/>
                <a:cs typeface="Arial"/>
                <a:sym typeface="Arial"/>
              </a:defRPr>
            </a:lvl1pPr>
            <a:lvl2pPr marL="914400" lvl="1" indent="-228600" algn="l" rtl="0">
              <a:spcBef>
                <a:spcPts val="300"/>
              </a:spcBef>
              <a:spcAft>
                <a:spcPts val="0"/>
              </a:spcAft>
              <a:buSzPts val="1800"/>
              <a:buNone/>
              <a:defRPr/>
            </a:lvl2pPr>
            <a:lvl3pPr marL="1371600" lvl="2" indent="-228600" algn="l" rtl="0">
              <a:spcBef>
                <a:spcPts val="600"/>
              </a:spcBef>
              <a:spcAft>
                <a:spcPts val="0"/>
              </a:spcAft>
              <a:buSzPts val="1800"/>
              <a:buNone/>
              <a:defRPr/>
            </a:lvl3pPr>
            <a:lvl4pPr marL="1828800" lvl="3" indent="-228600" algn="l" rtl="0">
              <a:spcBef>
                <a:spcPts val="600"/>
              </a:spcBef>
              <a:spcAft>
                <a:spcPts val="0"/>
              </a:spcAft>
              <a:buSzPts val="1800"/>
              <a:buNone/>
              <a:defRPr/>
            </a:lvl4pPr>
            <a:lvl5pPr marL="2286000" lvl="4" indent="-228600" algn="l" rtl="0">
              <a:spcBef>
                <a:spcPts val="600"/>
              </a:spcBef>
              <a:spcAft>
                <a:spcPts val="0"/>
              </a:spcAft>
              <a:buSzPts val="1900"/>
              <a:buNone/>
              <a:defRPr/>
            </a:lvl5pPr>
            <a:lvl6pPr marL="2743200" lvl="5" indent="-228600" algn="l" rtl="0">
              <a:spcBef>
                <a:spcPts val="600"/>
              </a:spcBef>
              <a:spcAft>
                <a:spcPts val="0"/>
              </a:spcAft>
              <a:buClr>
                <a:schemeClr val="dk1"/>
              </a:buClr>
              <a:buSzPts val="1800"/>
              <a:buNone/>
              <a:defRPr/>
            </a:lvl6pPr>
            <a:lvl7pPr marL="3200400" lvl="6" indent="-228600" algn="l" rtl="0">
              <a:spcBef>
                <a:spcPts val="360"/>
              </a:spcBef>
              <a:spcAft>
                <a:spcPts val="0"/>
              </a:spcAft>
              <a:buClr>
                <a:schemeClr val="dk1"/>
              </a:buClr>
              <a:buSzPts val="1800"/>
              <a:buNone/>
              <a:defRPr/>
            </a:lvl7pPr>
            <a:lvl8pPr marL="3657600" lvl="7" indent="-228600" algn="l" rtl="0">
              <a:spcBef>
                <a:spcPts val="360"/>
              </a:spcBef>
              <a:spcAft>
                <a:spcPts val="0"/>
              </a:spcAft>
              <a:buClr>
                <a:schemeClr val="dk1"/>
              </a:buClr>
              <a:buSzPts val="1800"/>
              <a:buNone/>
              <a:defRPr/>
            </a:lvl8pPr>
            <a:lvl9pPr marL="4114800" lvl="8" indent="-228600" algn="l" rtl="0">
              <a:spcBef>
                <a:spcPts val="360"/>
              </a:spcBef>
              <a:spcAft>
                <a:spcPts val="0"/>
              </a:spcAft>
              <a:buClr>
                <a:schemeClr val="dk1"/>
              </a:buClr>
              <a:buSzPts val="1800"/>
              <a:buNone/>
              <a:defRPr/>
            </a:lvl9pPr>
          </a:lstStyle>
          <a:p>
            <a:endParaRPr/>
          </a:p>
        </p:txBody>
      </p:sp>
      <p:grpSp>
        <p:nvGrpSpPr>
          <p:cNvPr id="624" name="Google Shape;624;p54"/>
          <p:cNvGrpSpPr/>
          <p:nvPr/>
        </p:nvGrpSpPr>
        <p:grpSpPr>
          <a:xfrm>
            <a:off x="1301702" y="4701469"/>
            <a:ext cx="1890350" cy="2201262"/>
            <a:chOff x="1082246" y="4738045"/>
            <a:chExt cx="1890350" cy="2201262"/>
          </a:xfrm>
        </p:grpSpPr>
        <p:pic>
          <p:nvPicPr>
            <p:cNvPr id="625" name="Google Shape;625;p54"/>
            <p:cNvPicPr preferRelativeResize="0"/>
            <p:nvPr/>
          </p:nvPicPr>
          <p:blipFill rotWithShape="1">
            <a:blip r:embed="rId4">
              <a:alphaModFix amt="54000"/>
            </a:blip>
            <a:srcRect/>
            <a:stretch/>
          </p:blipFill>
          <p:spPr>
            <a:xfrm>
              <a:off x="1639198" y="6472340"/>
              <a:ext cx="1333398" cy="433716"/>
            </a:xfrm>
            <a:prstGeom prst="rect">
              <a:avLst/>
            </a:prstGeom>
            <a:noFill/>
            <a:ln>
              <a:noFill/>
            </a:ln>
          </p:spPr>
        </p:pic>
        <p:pic>
          <p:nvPicPr>
            <p:cNvPr id="626" name="Google Shape;626;p54"/>
            <p:cNvPicPr preferRelativeResize="0"/>
            <p:nvPr/>
          </p:nvPicPr>
          <p:blipFill rotWithShape="1">
            <a:blip r:embed="rId5">
              <a:alphaModFix/>
            </a:blip>
            <a:srcRect/>
            <a:stretch/>
          </p:blipFill>
          <p:spPr>
            <a:xfrm>
              <a:off x="1551214" y="4738045"/>
              <a:ext cx="1225342" cy="2042229"/>
            </a:xfrm>
            <a:prstGeom prst="rect">
              <a:avLst/>
            </a:prstGeom>
            <a:noFill/>
            <a:ln>
              <a:noFill/>
            </a:ln>
          </p:spPr>
        </p:pic>
        <p:pic>
          <p:nvPicPr>
            <p:cNvPr id="627" name="Google Shape;627;p54"/>
            <p:cNvPicPr preferRelativeResize="0"/>
            <p:nvPr/>
          </p:nvPicPr>
          <p:blipFill rotWithShape="1">
            <a:blip r:embed="rId4">
              <a:alphaModFix amt="54000"/>
            </a:blip>
            <a:srcRect/>
            <a:stretch/>
          </p:blipFill>
          <p:spPr>
            <a:xfrm>
              <a:off x="1082246" y="6505591"/>
              <a:ext cx="1333398" cy="433716"/>
            </a:xfrm>
            <a:prstGeom prst="rect">
              <a:avLst/>
            </a:prstGeom>
            <a:noFill/>
            <a:ln>
              <a:noFill/>
            </a:ln>
          </p:spPr>
        </p:pic>
      </p:grpSp>
      <p:grpSp>
        <p:nvGrpSpPr>
          <p:cNvPr id="628" name="Google Shape;628;p54"/>
          <p:cNvGrpSpPr/>
          <p:nvPr/>
        </p:nvGrpSpPr>
        <p:grpSpPr>
          <a:xfrm>
            <a:off x="3494668" y="5053890"/>
            <a:ext cx="1333398" cy="1269442"/>
            <a:chOff x="2666809" y="5395728"/>
            <a:chExt cx="1333398" cy="1269442"/>
          </a:xfrm>
        </p:grpSpPr>
        <p:pic>
          <p:nvPicPr>
            <p:cNvPr id="629" name="Google Shape;629;p54"/>
            <p:cNvPicPr preferRelativeResize="0"/>
            <p:nvPr/>
          </p:nvPicPr>
          <p:blipFill rotWithShape="1">
            <a:blip r:embed="rId4">
              <a:alphaModFix amt="54000"/>
            </a:blip>
            <a:srcRect/>
            <a:stretch/>
          </p:blipFill>
          <p:spPr>
            <a:xfrm>
              <a:off x="2666809" y="6231454"/>
              <a:ext cx="1333398" cy="433716"/>
            </a:xfrm>
            <a:prstGeom prst="rect">
              <a:avLst/>
            </a:prstGeom>
            <a:noFill/>
            <a:ln>
              <a:noFill/>
            </a:ln>
          </p:spPr>
        </p:pic>
        <p:pic>
          <p:nvPicPr>
            <p:cNvPr id="630" name="Google Shape;630;p54" descr="pasted-image.pdf"/>
            <p:cNvPicPr preferRelativeResize="0"/>
            <p:nvPr/>
          </p:nvPicPr>
          <p:blipFill rotWithShape="1">
            <a:blip r:embed="rId6">
              <a:alphaModFix/>
            </a:blip>
            <a:srcRect/>
            <a:stretch/>
          </p:blipFill>
          <p:spPr>
            <a:xfrm>
              <a:off x="2776556" y="5395728"/>
              <a:ext cx="880288" cy="1109863"/>
            </a:xfrm>
            <a:prstGeom prst="rect">
              <a:avLst/>
            </a:prstGeom>
            <a:noFill/>
            <a:ln>
              <a:noFill/>
            </a:ln>
          </p:spPr>
        </p:pic>
      </p:grpSp>
      <p:grpSp>
        <p:nvGrpSpPr>
          <p:cNvPr id="631" name="Google Shape;631;p54"/>
          <p:cNvGrpSpPr/>
          <p:nvPr/>
        </p:nvGrpSpPr>
        <p:grpSpPr>
          <a:xfrm>
            <a:off x="7375414" y="4999042"/>
            <a:ext cx="1014887" cy="508885"/>
            <a:chOff x="7375414" y="4999042"/>
            <a:chExt cx="1014887" cy="508885"/>
          </a:xfrm>
        </p:grpSpPr>
        <p:pic>
          <p:nvPicPr>
            <p:cNvPr id="632" name="Google Shape;632;p54"/>
            <p:cNvPicPr preferRelativeResize="0"/>
            <p:nvPr/>
          </p:nvPicPr>
          <p:blipFill rotWithShape="1">
            <a:blip r:embed="rId7">
              <a:alphaModFix amt="54000"/>
            </a:blip>
            <a:srcRect/>
            <a:stretch/>
          </p:blipFill>
          <p:spPr>
            <a:xfrm rot="240000">
              <a:off x="7381956" y="5250692"/>
              <a:ext cx="1001802" cy="222565"/>
            </a:xfrm>
            <a:prstGeom prst="rect">
              <a:avLst/>
            </a:prstGeom>
            <a:noFill/>
            <a:ln>
              <a:noFill/>
            </a:ln>
          </p:spPr>
        </p:pic>
        <p:pic>
          <p:nvPicPr>
            <p:cNvPr id="633" name="Google Shape;633;p54" descr="Cloud-the-Goat---Grazing.png"/>
            <p:cNvPicPr preferRelativeResize="0"/>
            <p:nvPr/>
          </p:nvPicPr>
          <p:blipFill rotWithShape="1">
            <a:blip r:embed="rId8">
              <a:alphaModFix/>
            </a:blip>
            <a:srcRect/>
            <a:stretch/>
          </p:blipFill>
          <p:spPr>
            <a:xfrm flipH="1">
              <a:off x="7677860" y="4999042"/>
              <a:ext cx="508748" cy="411109"/>
            </a:xfrm>
            <a:prstGeom prst="rect">
              <a:avLst/>
            </a:prstGeom>
            <a:noFill/>
            <a:ln>
              <a:noFill/>
            </a:ln>
          </p:spPr>
        </p:pic>
      </p:gr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Thank You_slide 2">
  <p:cSld name="Thank You_slide 2">
    <p:bg>
      <p:bgPr>
        <a:gradFill>
          <a:gsLst>
            <a:gs pos="0">
              <a:srgbClr val="118ED9"/>
            </a:gs>
            <a:gs pos="78899">
              <a:srgbClr val="4CC0D9"/>
            </a:gs>
            <a:gs pos="100000">
              <a:srgbClr val="68E2B3"/>
            </a:gs>
          </a:gsLst>
          <a:lin ang="5400012" scaled="0"/>
        </a:gradFill>
        <a:effectLst/>
      </p:bgPr>
    </p:bg>
    <p:spTree>
      <p:nvGrpSpPr>
        <p:cNvPr id="1" name="Shape 634"/>
        <p:cNvGrpSpPr/>
        <p:nvPr/>
      </p:nvGrpSpPr>
      <p:grpSpPr>
        <a:xfrm>
          <a:off x="0" y="0"/>
          <a:ext cx="0" cy="0"/>
          <a:chOff x="0" y="0"/>
          <a:chExt cx="0" cy="0"/>
        </a:xfrm>
      </p:grpSpPr>
      <p:pic>
        <p:nvPicPr>
          <p:cNvPr id="635" name="Google Shape;635;p55"/>
          <p:cNvPicPr preferRelativeResize="0"/>
          <p:nvPr/>
        </p:nvPicPr>
        <p:blipFill rotWithShape="1">
          <a:blip r:embed="rId2">
            <a:alphaModFix/>
          </a:blip>
          <a:srcRect/>
          <a:stretch/>
        </p:blipFill>
        <p:spPr>
          <a:xfrm>
            <a:off x="-19431" y="0"/>
            <a:ext cx="12208255" cy="6867143"/>
          </a:xfrm>
          <a:prstGeom prst="rect">
            <a:avLst/>
          </a:prstGeom>
          <a:noFill/>
          <a:ln>
            <a:noFill/>
          </a:ln>
        </p:spPr>
      </p:pic>
      <p:pic>
        <p:nvPicPr>
          <p:cNvPr id="636" name="Google Shape;636;p55"/>
          <p:cNvPicPr preferRelativeResize="0"/>
          <p:nvPr/>
        </p:nvPicPr>
        <p:blipFill rotWithShape="1">
          <a:blip r:embed="rId3">
            <a:alphaModFix/>
          </a:blip>
          <a:srcRect/>
          <a:stretch/>
        </p:blipFill>
        <p:spPr>
          <a:xfrm>
            <a:off x="3576336" y="988291"/>
            <a:ext cx="5036153" cy="1149930"/>
          </a:xfrm>
          <a:prstGeom prst="rect">
            <a:avLst/>
          </a:prstGeom>
          <a:noFill/>
          <a:ln>
            <a:noFill/>
          </a:ln>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sic">
  <p:cSld name="Basic">
    <p:spTree>
      <p:nvGrpSpPr>
        <p:cNvPr id="1" name="Shape 644"/>
        <p:cNvGrpSpPr/>
        <p:nvPr/>
      </p:nvGrpSpPr>
      <p:grpSpPr>
        <a:xfrm>
          <a:off x="0" y="0"/>
          <a:ext cx="0" cy="0"/>
          <a:chOff x="0" y="0"/>
          <a:chExt cx="0" cy="0"/>
        </a:xfrm>
      </p:grpSpPr>
      <p:sp>
        <p:nvSpPr>
          <p:cNvPr id="645" name="Google Shape;645;p57"/>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6" name="Google Shape;646;p57"/>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47" name="Google Shape;647;p57"/>
          <p:cNvSpPr txBox="1">
            <a:spLocks noGrp="1"/>
          </p:cNvSpPr>
          <p:nvPr>
            <p:ph type="body" idx="2"/>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48" name="Google Shape;648;p57"/>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 Subh, 1 Content Box V1: Accelerator">
  <p:cSld name="H, Subh, 1 Content Box V1: Accelerator">
    <p:spTree>
      <p:nvGrpSpPr>
        <p:cNvPr id="1" name="Shape 649"/>
        <p:cNvGrpSpPr/>
        <p:nvPr/>
      </p:nvGrpSpPr>
      <p:grpSpPr>
        <a:xfrm>
          <a:off x="0" y="0"/>
          <a:ext cx="0" cy="0"/>
          <a:chOff x="0" y="0"/>
          <a:chExt cx="0" cy="0"/>
        </a:xfrm>
      </p:grpSpPr>
      <p:sp>
        <p:nvSpPr>
          <p:cNvPr id="650" name="Google Shape;650;p58"/>
          <p:cNvSpPr txBox="1">
            <a:spLocks noGrp="1"/>
          </p:cNvSpPr>
          <p:nvPr>
            <p:ph type="title"/>
          </p:nvPr>
        </p:nvSpPr>
        <p:spPr>
          <a:xfrm>
            <a:off x="571500" y="274320"/>
            <a:ext cx="11049900" cy="4572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51" name="Google Shape;651;p58"/>
          <p:cNvSpPr txBox="1">
            <a:spLocks noGrp="1"/>
          </p:cNvSpPr>
          <p:nvPr>
            <p:ph type="body" idx="1"/>
          </p:nvPr>
        </p:nvSpPr>
        <p:spPr>
          <a:xfrm>
            <a:off x="571500" y="785813"/>
            <a:ext cx="11052300" cy="365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0000"/>
              </a:lnSpc>
              <a:spcBef>
                <a:spcPts val="500"/>
              </a:spcBef>
              <a:spcAft>
                <a:spcPts val="0"/>
              </a:spcAft>
              <a:buClr>
                <a:srgbClr val="323232"/>
              </a:buClr>
              <a:buSzPts val="2000"/>
              <a:buFont typeface="Arial"/>
              <a:buChar char="​"/>
              <a:defRPr sz="2000" b="0" i="0" u="none" strike="noStrike" cap="none">
                <a:solidFill>
                  <a:srgbClr val="323232"/>
                </a:solidFill>
                <a:latin typeface="Arial"/>
                <a:ea typeface="Arial"/>
                <a:cs typeface="Arial"/>
                <a:sym typeface="Arial"/>
              </a:defRPr>
            </a:lvl1pPr>
            <a:lvl2pPr marL="914400" marR="0" lvl="1" indent="-330200" algn="l" rtl="0">
              <a:lnSpc>
                <a:spcPct val="110000"/>
              </a:lnSpc>
              <a:spcBef>
                <a:spcPts val="500"/>
              </a:spcBef>
              <a:spcAft>
                <a:spcPts val="0"/>
              </a:spcAft>
              <a:buClr>
                <a:srgbClr val="323232"/>
              </a:buClr>
              <a:buSzPts val="1600"/>
              <a:buFont typeface="Arial"/>
              <a:buChar char="•"/>
              <a:defRPr sz="1600" b="0" i="0" u="none" strike="noStrike" cap="none">
                <a:solidFill>
                  <a:srgbClr val="323232"/>
                </a:solidFill>
                <a:latin typeface="Arial"/>
                <a:ea typeface="Arial"/>
                <a:cs typeface="Arial"/>
                <a:sym typeface="Arial"/>
              </a:defRPr>
            </a:lvl2pPr>
            <a:lvl3pPr marL="1371600" marR="0" lvl="2" indent="-330200" algn="l" rtl="0">
              <a:lnSpc>
                <a:spcPct val="110000"/>
              </a:lnSpc>
              <a:spcBef>
                <a:spcPts val="1000"/>
              </a:spcBef>
              <a:spcAft>
                <a:spcPts val="0"/>
              </a:spcAft>
              <a:buClr>
                <a:srgbClr val="323232"/>
              </a:buClr>
              <a:buSzPts val="1600"/>
              <a:buFont typeface="Arial"/>
              <a:buChar char="•"/>
              <a:defRPr sz="1600" b="0" i="0" u="none" strike="noStrike" cap="none">
                <a:solidFill>
                  <a:srgbClr val="323232"/>
                </a:solidFill>
                <a:latin typeface="Arial"/>
                <a:ea typeface="Arial"/>
                <a:cs typeface="Arial"/>
                <a:sym typeface="Arial"/>
              </a:defRPr>
            </a:lvl3pPr>
            <a:lvl4pPr marL="1828800" marR="0" lvl="3" indent="-330200" algn="l" rtl="0">
              <a:lnSpc>
                <a:spcPct val="110000"/>
              </a:lnSpc>
              <a:spcBef>
                <a:spcPts val="1000"/>
              </a:spcBef>
              <a:spcAft>
                <a:spcPts val="0"/>
              </a:spcAft>
              <a:buClr>
                <a:srgbClr val="323232"/>
              </a:buClr>
              <a:buSzPts val="1600"/>
              <a:buFont typeface="Arial"/>
              <a:buChar char="•"/>
              <a:defRPr sz="1600" b="0" i="0" u="none" strike="noStrike" cap="none">
                <a:solidFill>
                  <a:srgbClr val="323232"/>
                </a:solidFill>
                <a:latin typeface="Arial"/>
                <a:ea typeface="Arial"/>
                <a:cs typeface="Arial"/>
                <a:sym typeface="Arial"/>
              </a:defRPr>
            </a:lvl4pPr>
            <a:lvl5pPr marL="2286000" marR="0" lvl="4" indent="-330200" algn="l" rtl="0">
              <a:lnSpc>
                <a:spcPct val="110000"/>
              </a:lnSpc>
              <a:spcBef>
                <a:spcPts val="1000"/>
              </a:spcBef>
              <a:spcAft>
                <a:spcPts val="0"/>
              </a:spcAft>
              <a:buClr>
                <a:srgbClr val="323232"/>
              </a:buClr>
              <a:buSzPts val="1600"/>
              <a:buFont typeface="Arial"/>
              <a:buChar char="•"/>
              <a:defRPr sz="1600" b="0" i="0" u="none" strike="noStrike" cap="none">
                <a:solidFill>
                  <a:srgbClr val="323232"/>
                </a:solidFill>
                <a:latin typeface="Arial"/>
                <a:ea typeface="Arial"/>
                <a:cs typeface="Arial"/>
                <a:sym typeface="Arial"/>
              </a:defRPr>
            </a:lvl5pPr>
            <a:lvl6pPr marL="2743200" marR="0" lvl="5" indent="-317500" algn="l" rtl="0">
              <a:lnSpc>
                <a:spcPct val="135714"/>
              </a:lnSpc>
              <a:spcBef>
                <a:spcPts val="1000"/>
              </a:spcBef>
              <a:spcAft>
                <a:spcPts val="0"/>
              </a:spcAft>
              <a:buClr>
                <a:schemeClr val="accent2"/>
              </a:buClr>
              <a:buSzPts val="1400"/>
              <a:buFont typeface="Arial"/>
              <a:buChar char="•"/>
              <a:defRPr sz="1400" b="0" i="0" u="none" strike="noStrike" cap="none">
                <a:solidFill>
                  <a:schemeClr val="accent2"/>
                </a:solidFill>
                <a:latin typeface="Arial"/>
                <a:ea typeface="Arial"/>
                <a:cs typeface="Arial"/>
                <a:sym typeface="Arial"/>
              </a:defRPr>
            </a:lvl6pPr>
            <a:lvl7pPr marL="3200400" marR="0" lvl="6" indent="-355600" algn="l" rtl="0">
              <a:lnSpc>
                <a:spcPct val="10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2" name="Google Shape;652;p58"/>
          <p:cNvSpPr txBox="1">
            <a:spLocks noGrp="1"/>
          </p:cNvSpPr>
          <p:nvPr>
            <p:ph type="body" idx="2"/>
          </p:nvPr>
        </p:nvSpPr>
        <p:spPr>
          <a:xfrm>
            <a:off x="571500" y="1426464"/>
            <a:ext cx="11052300" cy="45786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0000"/>
              </a:lnSpc>
              <a:spcBef>
                <a:spcPts val="500"/>
              </a:spcBef>
              <a:spcAft>
                <a:spcPts val="0"/>
              </a:spcAft>
              <a:buClr>
                <a:srgbClr val="323232"/>
              </a:buClr>
              <a:buSzPts val="1600"/>
              <a:buFont typeface="Arial"/>
              <a:buChar char="​"/>
              <a:defRPr sz="1600" b="1" i="0" u="none" strike="noStrike" cap="none">
                <a:solidFill>
                  <a:srgbClr val="323232"/>
                </a:solidFill>
                <a:latin typeface="Arial"/>
                <a:ea typeface="Arial"/>
                <a:cs typeface="Arial"/>
                <a:sym typeface="Arial"/>
              </a:defRPr>
            </a:lvl1pPr>
            <a:lvl2pPr marL="914400" marR="0" lvl="1" indent="-330200" algn="l" rtl="0">
              <a:lnSpc>
                <a:spcPct val="110000"/>
              </a:lnSpc>
              <a:spcBef>
                <a:spcPts val="1000"/>
              </a:spcBef>
              <a:spcAft>
                <a:spcPts val="0"/>
              </a:spcAft>
              <a:buClr>
                <a:srgbClr val="323232"/>
              </a:buClr>
              <a:buSzPts val="1600"/>
              <a:buFont typeface="Arial"/>
              <a:buChar char="•"/>
              <a:defRPr sz="1600" b="0" i="0" u="none" strike="noStrike" cap="none">
                <a:solidFill>
                  <a:srgbClr val="323232"/>
                </a:solidFill>
                <a:latin typeface="Arial"/>
                <a:ea typeface="Arial"/>
                <a:cs typeface="Arial"/>
                <a:sym typeface="Arial"/>
              </a:defRPr>
            </a:lvl2pPr>
            <a:lvl3pPr marL="1371600" marR="0" lvl="2" indent="-330200" algn="l" rtl="0">
              <a:lnSpc>
                <a:spcPct val="110000"/>
              </a:lnSpc>
              <a:spcBef>
                <a:spcPts val="1000"/>
              </a:spcBef>
              <a:spcAft>
                <a:spcPts val="0"/>
              </a:spcAft>
              <a:buClr>
                <a:srgbClr val="323232"/>
              </a:buClr>
              <a:buSzPts val="1600"/>
              <a:buFont typeface="Arial"/>
              <a:buChar char="•"/>
              <a:defRPr sz="1600" b="0" i="0" u="none" strike="noStrike" cap="none">
                <a:solidFill>
                  <a:srgbClr val="323232"/>
                </a:solidFill>
                <a:latin typeface="Arial"/>
                <a:ea typeface="Arial"/>
                <a:cs typeface="Arial"/>
                <a:sym typeface="Arial"/>
              </a:defRPr>
            </a:lvl3pPr>
            <a:lvl4pPr marL="1828800" marR="0" lvl="3" indent="-330200" algn="l" rtl="0">
              <a:lnSpc>
                <a:spcPct val="110000"/>
              </a:lnSpc>
              <a:spcBef>
                <a:spcPts val="1000"/>
              </a:spcBef>
              <a:spcAft>
                <a:spcPts val="0"/>
              </a:spcAft>
              <a:buClr>
                <a:srgbClr val="323232"/>
              </a:buClr>
              <a:buSzPts val="1600"/>
              <a:buFont typeface="Arial"/>
              <a:buChar char="•"/>
              <a:defRPr sz="1600" b="0" i="0" u="none" strike="noStrike" cap="none">
                <a:solidFill>
                  <a:srgbClr val="323232"/>
                </a:solidFill>
                <a:latin typeface="Arial"/>
                <a:ea typeface="Arial"/>
                <a:cs typeface="Arial"/>
                <a:sym typeface="Arial"/>
              </a:defRPr>
            </a:lvl4pPr>
            <a:lvl5pPr marL="2286000" marR="0" lvl="4" indent="-317500" algn="l" rtl="0">
              <a:lnSpc>
                <a:spcPct val="110000"/>
              </a:lnSpc>
              <a:spcBef>
                <a:spcPts val="1000"/>
              </a:spcBef>
              <a:spcAft>
                <a:spcPts val="0"/>
              </a:spcAft>
              <a:buClr>
                <a:srgbClr val="323232"/>
              </a:buClr>
              <a:buSzPts val="1400"/>
              <a:buFont typeface="Arial"/>
              <a:buChar char="•"/>
              <a:defRPr sz="1400" b="0" i="0" u="none" strike="noStrike" cap="none">
                <a:solidFill>
                  <a:srgbClr val="323232"/>
                </a:solidFill>
                <a:latin typeface="Arial"/>
                <a:ea typeface="Arial"/>
                <a:cs typeface="Arial"/>
                <a:sym typeface="Arial"/>
              </a:defRPr>
            </a:lvl5pPr>
            <a:lvl6pPr marL="2743200" marR="0" lvl="5" indent="-317500" algn="l" rtl="0">
              <a:lnSpc>
                <a:spcPct val="135714"/>
              </a:lnSpc>
              <a:spcBef>
                <a:spcPts val="1000"/>
              </a:spcBef>
              <a:spcAft>
                <a:spcPts val="0"/>
              </a:spcAft>
              <a:buClr>
                <a:schemeClr val="accent2"/>
              </a:buClr>
              <a:buSzPts val="1400"/>
              <a:buFont typeface="Arial"/>
              <a:buChar char="•"/>
              <a:defRPr sz="1400" b="0" i="0" u="none" strike="noStrike" cap="none">
                <a:solidFill>
                  <a:schemeClr val="accent2"/>
                </a:solidFill>
                <a:latin typeface="Arial"/>
                <a:ea typeface="Arial"/>
                <a:cs typeface="Arial"/>
                <a:sym typeface="Arial"/>
              </a:defRPr>
            </a:lvl6pPr>
            <a:lvl7pPr marL="3200400" marR="0" lvl="6" indent="-355600" algn="l" rtl="0">
              <a:lnSpc>
                <a:spcPct val="10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3" name="Google Shape;653;p58"/>
          <p:cNvSpPr txBox="1">
            <a:spLocks noGrp="1"/>
          </p:cNvSpPr>
          <p:nvPr>
            <p:ph type="ftr" idx="11"/>
          </p:nvPr>
        </p:nvSpPr>
        <p:spPr>
          <a:xfrm>
            <a:off x="571500" y="6090027"/>
            <a:ext cx="11056800" cy="365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SzPts val="1400"/>
              <a:buNone/>
              <a:defRPr sz="1200">
                <a:solidFill>
                  <a:srgbClr val="323232"/>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sic - Mountain Footer Right">
  <p:cSld name="Basic - Mountain Footer Right">
    <p:spTree>
      <p:nvGrpSpPr>
        <p:cNvPr id="1" name="Shape 654"/>
        <p:cNvGrpSpPr/>
        <p:nvPr/>
      </p:nvGrpSpPr>
      <p:grpSpPr>
        <a:xfrm>
          <a:off x="0" y="0"/>
          <a:ext cx="0" cy="0"/>
          <a:chOff x="0" y="0"/>
          <a:chExt cx="0" cy="0"/>
        </a:xfrm>
      </p:grpSpPr>
      <p:pic>
        <p:nvPicPr>
          <p:cNvPr id="655" name="Google Shape;655;p59"/>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656" name="Google Shape;656;p59"/>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7" name="Google Shape;657;p59"/>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58" name="Google Shape;658;p59"/>
          <p:cNvSpPr txBox="1">
            <a:spLocks noGrp="1"/>
          </p:cNvSpPr>
          <p:nvPr>
            <p:ph type="body" idx="2"/>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659" name="Google Shape;659;p59"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660" name="Google Shape;660;p59"/>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Path - Mountain Right">
  <p:cSld name="Path - Mountain Right">
    <p:spTree>
      <p:nvGrpSpPr>
        <p:cNvPr id="1" name="Shape 661"/>
        <p:cNvGrpSpPr/>
        <p:nvPr/>
      </p:nvGrpSpPr>
      <p:grpSpPr>
        <a:xfrm>
          <a:off x="0" y="0"/>
          <a:ext cx="0" cy="0"/>
          <a:chOff x="0" y="0"/>
          <a:chExt cx="0" cy="0"/>
        </a:xfrm>
      </p:grpSpPr>
      <p:pic>
        <p:nvPicPr>
          <p:cNvPr id="662" name="Google Shape;662;p60"/>
          <p:cNvPicPr preferRelativeResize="0"/>
          <p:nvPr/>
        </p:nvPicPr>
        <p:blipFill rotWithShape="1">
          <a:blip r:embed="rId2">
            <a:alphaModFix/>
          </a:blip>
          <a:srcRect/>
          <a:stretch/>
        </p:blipFill>
        <p:spPr>
          <a:xfrm>
            <a:off x="23474" y="29980"/>
            <a:ext cx="12165348" cy="6843010"/>
          </a:xfrm>
          <a:prstGeom prst="rect">
            <a:avLst/>
          </a:prstGeom>
          <a:noFill/>
          <a:ln>
            <a:noFill/>
          </a:ln>
        </p:spPr>
      </p:pic>
      <p:sp>
        <p:nvSpPr>
          <p:cNvPr id="663" name="Google Shape;663;p60"/>
          <p:cNvSpPr txBox="1">
            <a:spLocks noGrp="1"/>
          </p:cNvSpPr>
          <p:nvPr>
            <p:ph type="title"/>
          </p:nvPr>
        </p:nvSpPr>
        <p:spPr>
          <a:xfrm>
            <a:off x="571500" y="75695"/>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4" name="Google Shape;664;p60"/>
          <p:cNvSpPr txBox="1">
            <a:spLocks noGrp="1"/>
          </p:cNvSpPr>
          <p:nvPr>
            <p:ph type="body" idx="1"/>
          </p:nvPr>
        </p:nvSpPr>
        <p:spPr>
          <a:xfrm>
            <a:off x="571500" y="1764287"/>
            <a:ext cx="11046000" cy="32088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65" name="Google Shape;665;p60"/>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666" name="Google Shape;666;p60"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667" name="Google Shape;667;p60"/>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eque Slide - A">
  <p:cSld name="Seque Slide - A">
    <p:bg>
      <p:bgPr>
        <a:gradFill>
          <a:gsLst>
            <a:gs pos="0">
              <a:srgbClr val="309FFF"/>
            </a:gs>
            <a:gs pos="69000">
              <a:srgbClr val="4CC0D9"/>
            </a:gs>
            <a:gs pos="100000">
              <a:srgbClr val="68E2B3"/>
            </a:gs>
          </a:gsLst>
          <a:lin ang="5400012" scaled="0"/>
        </a:gradFill>
        <a:effectLst/>
      </p:bgPr>
    </p:bg>
    <p:spTree>
      <p:nvGrpSpPr>
        <p:cNvPr id="1" name="Shape 668"/>
        <p:cNvGrpSpPr/>
        <p:nvPr/>
      </p:nvGrpSpPr>
      <p:grpSpPr>
        <a:xfrm>
          <a:off x="0" y="0"/>
          <a:ext cx="0" cy="0"/>
          <a:chOff x="0" y="0"/>
          <a:chExt cx="0" cy="0"/>
        </a:xfrm>
      </p:grpSpPr>
      <p:pic>
        <p:nvPicPr>
          <p:cNvPr id="669" name="Google Shape;669;p61"/>
          <p:cNvPicPr preferRelativeResize="0"/>
          <p:nvPr/>
        </p:nvPicPr>
        <p:blipFill rotWithShape="1">
          <a:blip r:embed="rId2">
            <a:alphaModFix/>
          </a:blip>
          <a:srcRect/>
          <a:stretch/>
        </p:blipFill>
        <p:spPr>
          <a:xfrm>
            <a:off x="696" y="1"/>
            <a:ext cx="12190607" cy="6857995"/>
          </a:xfrm>
          <a:prstGeom prst="rect">
            <a:avLst/>
          </a:prstGeom>
          <a:noFill/>
          <a:ln>
            <a:noFill/>
          </a:ln>
        </p:spPr>
      </p:pic>
      <p:sp>
        <p:nvSpPr>
          <p:cNvPr id="670" name="Google Shape;670;p61"/>
          <p:cNvSpPr txBox="1">
            <a:spLocks noGrp="1"/>
          </p:cNvSpPr>
          <p:nvPr>
            <p:ph type="ctrTitle"/>
          </p:nvPr>
        </p:nvSpPr>
        <p:spPr>
          <a:xfrm>
            <a:off x="578442" y="1515856"/>
            <a:ext cx="7165800" cy="11157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sz="4000" b="1">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1" name="Google Shape;671;p61"/>
          <p:cNvSpPr txBox="1">
            <a:spLocks noGrp="1"/>
          </p:cNvSpPr>
          <p:nvPr>
            <p:ph type="body" idx="1"/>
          </p:nvPr>
        </p:nvSpPr>
        <p:spPr>
          <a:xfrm>
            <a:off x="578442" y="2674671"/>
            <a:ext cx="7165800" cy="9273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chemeClr val="lt1"/>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672" name="Google Shape;672;p61"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673" name="Google Shape;673;p61"/>
          <p:cNvSpPr txBox="1"/>
          <p:nvPr/>
        </p:nvSpPr>
        <p:spPr>
          <a:xfrm>
            <a:off x="1761565" y="-1936376"/>
            <a:ext cx="184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5C646A"/>
              </a:solidFill>
              <a:latin typeface="Arial"/>
              <a:ea typeface="Arial"/>
              <a:cs typeface="Arial"/>
              <a:sym typeface="Arial"/>
            </a:endParaRPr>
          </a:p>
        </p:txBody>
      </p:sp>
      <p:sp>
        <p:nvSpPr>
          <p:cNvPr id="674" name="Google Shape;674;p61"/>
          <p:cNvSpPr txBox="1"/>
          <p:nvPr/>
        </p:nvSpPr>
        <p:spPr>
          <a:xfrm>
            <a:off x="2347274" y="-1018095"/>
            <a:ext cx="184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5C646A"/>
              </a:solidFill>
              <a:latin typeface="Arial"/>
              <a:ea typeface="Arial"/>
              <a:cs typeface="Arial"/>
              <a:sym typeface="Arial"/>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 - Staging Area - Right">
  <p:cSld name="D - Basic_1_1_1_1_1">
    <p:bg>
      <p:bgPr>
        <a:solidFill>
          <a:schemeClr val="lt1"/>
        </a:solidFill>
        <a:effectLst/>
      </p:bgPr>
    </p:bg>
    <p:spTree>
      <p:nvGrpSpPr>
        <p:cNvPr id="1"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a:stretch/>
        </p:blipFill>
        <p:spPr>
          <a:xfrm>
            <a:off x="0" y="893"/>
            <a:ext cx="12185644" cy="6854425"/>
          </a:xfrm>
          <a:prstGeom prst="rect">
            <a:avLst/>
          </a:prstGeom>
          <a:noFill/>
          <a:ln>
            <a:noFill/>
          </a:ln>
        </p:spPr>
      </p:pic>
      <p:sp>
        <p:nvSpPr>
          <p:cNvPr id="56" name="Google Shape;56;p7"/>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57" name="Google Shape;57;p7"/>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58" name="Google Shape;58;p7"/>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59" name="Google Shape;59;p7"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Low Forest">
  <p:cSld name="Low Forest">
    <p:spTree>
      <p:nvGrpSpPr>
        <p:cNvPr id="1" name="Shape 675"/>
        <p:cNvGrpSpPr/>
        <p:nvPr/>
      </p:nvGrpSpPr>
      <p:grpSpPr>
        <a:xfrm>
          <a:off x="0" y="0"/>
          <a:ext cx="0" cy="0"/>
          <a:chOff x="0" y="0"/>
          <a:chExt cx="0" cy="0"/>
        </a:xfrm>
      </p:grpSpPr>
      <p:pic>
        <p:nvPicPr>
          <p:cNvPr id="676" name="Google Shape;676;p62"/>
          <p:cNvPicPr preferRelativeResize="0"/>
          <p:nvPr/>
        </p:nvPicPr>
        <p:blipFill rotWithShape="1">
          <a:blip r:embed="rId2">
            <a:alphaModFix/>
          </a:blip>
          <a:srcRect/>
          <a:stretch/>
        </p:blipFill>
        <p:spPr>
          <a:xfrm>
            <a:off x="1" y="14990"/>
            <a:ext cx="12192000" cy="6858000"/>
          </a:xfrm>
          <a:prstGeom prst="rect">
            <a:avLst/>
          </a:prstGeom>
          <a:noFill/>
          <a:ln>
            <a:noFill/>
          </a:ln>
        </p:spPr>
      </p:pic>
      <p:sp>
        <p:nvSpPr>
          <p:cNvPr id="677" name="Google Shape;677;p62"/>
          <p:cNvSpPr/>
          <p:nvPr/>
        </p:nvSpPr>
        <p:spPr>
          <a:xfrm>
            <a:off x="4743104" y="4674662"/>
            <a:ext cx="1038258" cy="937926"/>
          </a:xfrm>
          <a:custGeom>
            <a:avLst/>
            <a:gdLst/>
            <a:ahLst/>
            <a:cxnLst/>
            <a:rect l="l" t="t"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54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62"/>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9" name="Google Shape;679;p62"/>
          <p:cNvSpPr txBox="1">
            <a:spLocks noGrp="1"/>
          </p:cNvSpPr>
          <p:nvPr>
            <p:ph type="body" idx="1"/>
          </p:nvPr>
        </p:nvSpPr>
        <p:spPr>
          <a:xfrm>
            <a:off x="571500" y="1764287"/>
            <a:ext cx="11046000" cy="34275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80" name="Google Shape;680;p62"/>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681" name="Google Shape;681;p62"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682" name="Google Shape;682;p62"/>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Path - Hill Left">
  <p:cSld name="1_Path - Hill Left">
    <p:spTree>
      <p:nvGrpSpPr>
        <p:cNvPr id="1" name="Shape 683"/>
        <p:cNvGrpSpPr/>
        <p:nvPr/>
      </p:nvGrpSpPr>
      <p:grpSpPr>
        <a:xfrm>
          <a:off x="0" y="0"/>
          <a:ext cx="0" cy="0"/>
          <a:chOff x="0" y="0"/>
          <a:chExt cx="0" cy="0"/>
        </a:xfrm>
      </p:grpSpPr>
      <p:pic>
        <p:nvPicPr>
          <p:cNvPr id="684" name="Google Shape;684;p63"/>
          <p:cNvPicPr preferRelativeResize="0"/>
          <p:nvPr/>
        </p:nvPicPr>
        <p:blipFill rotWithShape="1">
          <a:blip r:embed="rId2">
            <a:alphaModFix/>
          </a:blip>
          <a:srcRect/>
          <a:stretch/>
        </p:blipFill>
        <p:spPr>
          <a:xfrm>
            <a:off x="1" y="0"/>
            <a:ext cx="12188819" cy="6856211"/>
          </a:xfrm>
          <a:prstGeom prst="rect">
            <a:avLst/>
          </a:prstGeom>
          <a:noFill/>
          <a:ln>
            <a:noFill/>
          </a:ln>
        </p:spPr>
      </p:pic>
      <p:sp>
        <p:nvSpPr>
          <p:cNvPr id="685" name="Google Shape;685;p63"/>
          <p:cNvSpPr txBox="1">
            <a:spLocks noGrp="1"/>
          </p:cNvSpPr>
          <p:nvPr>
            <p:ph type="title"/>
          </p:nvPr>
        </p:nvSpPr>
        <p:spPr>
          <a:xfrm>
            <a:off x="571500" y="57299"/>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6" name="Google Shape;686;p63"/>
          <p:cNvSpPr txBox="1">
            <a:spLocks noGrp="1"/>
          </p:cNvSpPr>
          <p:nvPr>
            <p:ph type="body" idx="1"/>
          </p:nvPr>
        </p:nvSpPr>
        <p:spPr>
          <a:xfrm>
            <a:off x="571500" y="1764287"/>
            <a:ext cx="11046000" cy="32088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solidFill>
                  <a:schemeClr val="lt2"/>
                </a:solidFill>
              </a:defRPr>
            </a:lvl2pPr>
            <a:lvl3pPr marL="1371600" lvl="2" indent="-330200" algn="l" rtl="0">
              <a:lnSpc>
                <a:spcPct val="100000"/>
              </a:lnSpc>
              <a:spcBef>
                <a:spcPts val="600"/>
              </a:spcBef>
              <a:spcAft>
                <a:spcPts val="0"/>
              </a:spcAft>
              <a:buSzPts val="1600"/>
              <a:buChar char="•"/>
              <a:defRPr>
                <a:solidFill>
                  <a:schemeClr val="lt2"/>
                </a:solidFill>
              </a:defRPr>
            </a:lvl3pPr>
            <a:lvl4pPr marL="1828800" lvl="3" indent="-317500" algn="l" rtl="0">
              <a:lnSpc>
                <a:spcPct val="100000"/>
              </a:lnSpc>
              <a:spcBef>
                <a:spcPts val="600"/>
              </a:spcBef>
              <a:spcAft>
                <a:spcPts val="0"/>
              </a:spcAft>
              <a:buSzPts val="1400"/>
              <a:buChar char="•"/>
              <a:defRPr>
                <a:solidFill>
                  <a:schemeClr val="lt2"/>
                </a:solidFill>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87" name="Google Shape;687;p63"/>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88" name="Google Shape;688;p63"/>
          <p:cNvSpPr txBox="1">
            <a:spLocks noGrp="1"/>
          </p:cNvSpPr>
          <p:nvPr>
            <p:ph type="ftr" idx="11"/>
          </p:nvPr>
        </p:nvSpPr>
        <p:spPr>
          <a:xfrm>
            <a:off x="577851"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689" name="Google Shape;689;p63" descr="pasted-image.pdf"/>
          <p:cNvPicPr preferRelativeResize="0"/>
          <p:nvPr/>
        </p:nvPicPr>
        <p:blipFill rotWithShape="1">
          <a:blip r:embed="rId3">
            <a:alphaModFix/>
          </a:blip>
          <a:srcRect/>
          <a:stretch/>
        </p:blipFill>
        <p:spPr>
          <a:xfrm>
            <a:off x="11030573" y="565461"/>
            <a:ext cx="635734" cy="445095"/>
          </a:xfrm>
          <a:prstGeom prst="rect">
            <a:avLst/>
          </a:prstGeom>
          <a:noFill/>
          <a:ln>
            <a:noFill/>
          </a:ln>
        </p:spPr>
      </p:pic>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asic - Mountain Footer Left">
  <p:cSld name="Basic - Mountain Footer Left">
    <p:spTree>
      <p:nvGrpSpPr>
        <p:cNvPr id="1" name="Shape 690"/>
        <p:cNvGrpSpPr/>
        <p:nvPr/>
      </p:nvGrpSpPr>
      <p:grpSpPr>
        <a:xfrm>
          <a:off x="0" y="0"/>
          <a:ext cx="0" cy="0"/>
          <a:chOff x="0" y="0"/>
          <a:chExt cx="0" cy="0"/>
        </a:xfrm>
      </p:grpSpPr>
      <p:pic>
        <p:nvPicPr>
          <p:cNvPr id="691" name="Google Shape;691;p6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92" name="Google Shape;692;p64"/>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3" name="Google Shape;693;p64"/>
          <p:cNvSpPr txBox="1">
            <a:spLocks noGrp="1"/>
          </p:cNvSpPr>
          <p:nvPr>
            <p:ph type="body" idx="1"/>
          </p:nvPr>
        </p:nvSpPr>
        <p:spPr>
          <a:xfrm>
            <a:off x="571500" y="1764285"/>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694" name="Google Shape;694;p64"/>
          <p:cNvSpPr txBox="1">
            <a:spLocks noGrp="1"/>
          </p:cNvSpPr>
          <p:nvPr>
            <p:ph type="body" idx="2"/>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695" name="Google Shape;695;p64"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696" name="Google Shape;696;p64"/>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M - Footer Low Plains ">
  <p:cSld name="M - Footer Low Plains ">
    <p:spTree>
      <p:nvGrpSpPr>
        <p:cNvPr id="1" name="Shape 697"/>
        <p:cNvGrpSpPr/>
        <p:nvPr/>
      </p:nvGrpSpPr>
      <p:grpSpPr>
        <a:xfrm>
          <a:off x="0" y="0"/>
          <a:ext cx="0" cy="0"/>
          <a:chOff x="0" y="0"/>
          <a:chExt cx="0" cy="0"/>
        </a:xfrm>
      </p:grpSpPr>
      <p:sp>
        <p:nvSpPr>
          <p:cNvPr id="698" name="Google Shape;698;p65"/>
          <p:cNvSpPr txBox="1">
            <a:spLocks noGrp="1"/>
          </p:cNvSpPr>
          <p:nvPr>
            <p:ph type="body" idx="1"/>
          </p:nvPr>
        </p:nvSpPr>
        <p:spPr>
          <a:xfrm>
            <a:off x="506082" y="1616289"/>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9" name="Google Shape;699;p65"/>
          <p:cNvSpPr txBox="1">
            <a:spLocks noGrp="1"/>
          </p:cNvSpPr>
          <p:nvPr>
            <p:ph type="body" idx="2"/>
          </p:nvPr>
        </p:nvSpPr>
        <p:spPr>
          <a:xfrm>
            <a:off x="500767" y="966889"/>
            <a:ext cx="110466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2300"/>
              <a:buFont typeface="Arial"/>
              <a:buNone/>
              <a:defRPr sz="23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00" name="Google Shape;700;p65"/>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Low Forest - Mountain Right">
  <p:cSld name="Low Forest - Mountain Right">
    <p:spTree>
      <p:nvGrpSpPr>
        <p:cNvPr id="1" name="Shape 701"/>
        <p:cNvGrpSpPr/>
        <p:nvPr/>
      </p:nvGrpSpPr>
      <p:grpSpPr>
        <a:xfrm>
          <a:off x="0" y="0"/>
          <a:ext cx="0" cy="0"/>
          <a:chOff x="0" y="0"/>
          <a:chExt cx="0" cy="0"/>
        </a:xfrm>
      </p:grpSpPr>
      <p:sp>
        <p:nvSpPr>
          <p:cNvPr id="702" name="Google Shape;702;p66"/>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03" name="Google Shape;703;p66"/>
          <p:cNvSpPr txBox="1">
            <a:spLocks noGrp="1"/>
          </p:cNvSpPr>
          <p:nvPr>
            <p:ph type="body" idx="1"/>
          </p:nvPr>
        </p:nvSpPr>
        <p:spPr>
          <a:xfrm>
            <a:off x="571499" y="1764286"/>
            <a:ext cx="10390800" cy="3214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04" name="Google Shape;704;p66"/>
          <p:cNvSpPr txBox="1">
            <a:spLocks noGrp="1"/>
          </p:cNvSpPr>
          <p:nvPr>
            <p:ph type="body" idx="2"/>
          </p:nvPr>
        </p:nvSpPr>
        <p:spPr>
          <a:xfrm>
            <a:off x="571500" y="1097179"/>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rgbClr val="424145"/>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05" name="Google Shape;705;p66"/>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Low Plains - Footer">
  <p:cSld name="Low Plains - Footer">
    <p:spTree>
      <p:nvGrpSpPr>
        <p:cNvPr id="1" name="Shape 706"/>
        <p:cNvGrpSpPr/>
        <p:nvPr/>
      </p:nvGrpSpPr>
      <p:grpSpPr>
        <a:xfrm>
          <a:off x="0" y="0"/>
          <a:ext cx="0" cy="0"/>
          <a:chOff x="0" y="0"/>
          <a:chExt cx="0" cy="0"/>
        </a:xfrm>
      </p:grpSpPr>
      <p:sp>
        <p:nvSpPr>
          <p:cNvPr id="707" name="Google Shape;707;p67"/>
          <p:cNvSpPr txBox="1">
            <a:spLocks noGrp="1"/>
          </p:cNvSpPr>
          <p:nvPr>
            <p:ph type="body" idx="1"/>
          </p:nvPr>
        </p:nvSpPr>
        <p:spPr>
          <a:xfrm>
            <a:off x="571500" y="1764284"/>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08" name="Google Shape;708;p67"/>
          <p:cNvSpPr txBox="1">
            <a:spLocks noGrp="1"/>
          </p:cNvSpPr>
          <p:nvPr>
            <p:ph type="body" idx="2"/>
          </p:nvPr>
        </p:nvSpPr>
        <p:spPr>
          <a:xfrm>
            <a:off x="571500" y="1097179"/>
            <a:ext cx="110469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rgbClr val="424145"/>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09" name="Google Shape;709;p67"/>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10" name="Google Shape;710;p67"/>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Path - Mountain Right">
  <p:cSld name="1_Path - Mountain Right">
    <p:spTree>
      <p:nvGrpSpPr>
        <p:cNvPr id="1" name="Shape 711"/>
        <p:cNvGrpSpPr/>
        <p:nvPr/>
      </p:nvGrpSpPr>
      <p:grpSpPr>
        <a:xfrm>
          <a:off x="0" y="0"/>
          <a:ext cx="0" cy="0"/>
          <a:chOff x="0" y="0"/>
          <a:chExt cx="0" cy="0"/>
        </a:xfrm>
      </p:grpSpPr>
      <p:sp>
        <p:nvSpPr>
          <p:cNvPr id="712" name="Google Shape;712;p68"/>
          <p:cNvSpPr txBox="1">
            <a:spLocks noGrp="1"/>
          </p:cNvSpPr>
          <p:nvPr>
            <p:ph type="title"/>
          </p:nvPr>
        </p:nvSpPr>
        <p:spPr>
          <a:xfrm>
            <a:off x="571500" y="58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13" name="Google Shape;713;p68"/>
          <p:cNvSpPr txBox="1">
            <a:spLocks noGrp="1"/>
          </p:cNvSpPr>
          <p:nvPr>
            <p:ph type="body" idx="1"/>
          </p:nvPr>
        </p:nvSpPr>
        <p:spPr>
          <a:xfrm>
            <a:off x="571500" y="1764287"/>
            <a:ext cx="11046000" cy="382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14" name="Google Shape;714;p68"/>
          <p:cNvSpPr txBox="1">
            <a:spLocks noGrp="1"/>
          </p:cNvSpPr>
          <p:nvPr>
            <p:ph type="body" idx="2"/>
          </p:nvPr>
        </p:nvSpPr>
        <p:spPr>
          <a:xfrm>
            <a:off x="571500" y="1097179"/>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rgbClr val="424145"/>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15" name="Google Shape;715;p68"/>
          <p:cNvSpPr txBox="1">
            <a:spLocks noGrp="1"/>
          </p:cNvSpPr>
          <p:nvPr>
            <p:ph type="ftr" idx="11"/>
          </p:nvPr>
        </p:nvSpPr>
        <p:spPr>
          <a:xfrm>
            <a:off x="577850" y="6410462"/>
            <a:ext cx="4948800" cy="279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2"/>
              </a:buClr>
              <a:buSzPts val="14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6"/>
        <p:cNvGrpSpPr/>
        <p:nvPr/>
      </p:nvGrpSpPr>
      <p:grpSpPr>
        <a:xfrm>
          <a:off x="0" y="0"/>
          <a:ext cx="0" cy="0"/>
          <a:chOff x="0" y="0"/>
          <a:chExt cx="0" cy="0"/>
        </a:xfrm>
      </p:grpSpPr>
      <p:sp>
        <p:nvSpPr>
          <p:cNvPr id="717" name="Google Shape;717;p69"/>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8" name="Google Shape;718;p69"/>
          <p:cNvSpPr txBox="1">
            <a:spLocks noGrp="1"/>
          </p:cNvSpPr>
          <p:nvPr>
            <p:ph type="body" idx="1"/>
          </p:nvPr>
        </p:nvSpPr>
        <p:spPr>
          <a:xfrm>
            <a:off x="663614" y="1162053"/>
            <a:ext cx="5376600" cy="4476900"/>
          </a:xfrm>
          <a:prstGeom prst="rect">
            <a:avLst/>
          </a:prstGeom>
          <a:noFill/>
          <a:ln>
            <a:noFill/>
          </a:ln>
        </p:spPr>
        <p:txBody>
          <a:bodyPr spcFirstLastPara="1" wrap="square" lIns="0" tIns="0" rIns="0" bIns="0" anchor="t" anchorCtr="0">
            <a:noAutofit/>
          </a:bodyPr>
          <a:lstStyle>
            <a:lvl1pPr marL="457200" lvl="0" indent="-431736" algn="l" rtl="0">
              <a:lnSpc>
                <a:spcPct val="100000"/>
              </a:lnSpc>
              <a:spcBef>
                <a:spcPts val="1100"/>
              </a:spcBef>
              <a:spcAft>
                <a:spcPts val="0"/>
              </a:spcAft>
              <a:buSzPts val="3199"/>
              <a:buChar char="​"/>
              <a:defRPr sz="3199"/>
            </a:lvl1pPr>
            <a:lvl2pPr marL="914400" lvl="1" indent="-397891" algn="l" rtl="0">
              <a:lnSpc>
                <a:spcPct val="100000"/>
              </a:lnSpc>
              <a:spcBef>
                <a:spcPts val="300"/>
              </a:spcBef>
              <a:spcAft>
                <a:spcPts val="0"/>
              </a:spcAft>
              <a:buSzPts val="2666"/>
              <a:buChar char="•"/>
              <a:defRPr sz="2666"/>
            </a:lvl2pPr>
            <a:lvl3pPr marL="1371600" lvl="2" indent="-380936" algn="l" rtl="0">
              <a:lnSpc>
                <a:spcPct val="100000"/>
              </a:lnSpc>
              <a:spcBef>
                <a:spcPts val="600"/>
              </a:spcBef>
              <a:spcAft>
                <a:spcPts val="0"/>
              </a:spcAft>
              <a:buSzPts val="2399"/>
              <a:buChar char="•"/>
              <a:defRPr sz="2399"/>
            </a:lvl3pPr>
            <a:lvl4pPr marL="1828800" lvl="3" indent="-364045" algn="l" rtl="0">
              <a:lnSpc>
                <a:spcPct val="100000"/>
              </a:lnSpc>
              <a:spcBef>
                <a:spcPts val="600"/>
              </a:spcBef>
              <a:spcAft>
                <a:spcPts val="0"/>
              </a:spcAft>
              <a:buSzPts val="2133"/>
              <a:buChar char="•"/>
              <a:defRPr sz="2133"/>
            </a:lvl4pPr>
            <a:lvl5pPr marL="2286000" lvl="4" indent="-228600" algn="l" rtl="0">
              <a:lnSpc>
                <a:spcPct val="100000"/>
              </a:lnSpc>
              <a:spcBef>
                <a:spcPts val="600"/>
              </a:spcBef>
              <a:spcAft>
                <a:spcPts val="0"/>
              </a:spcAft>
              <a:buSzPts val="1400"/>
              <a:buNone/>
              <a:defRPr sz="2133"/>
            </a:lvl5pPr>
            <a:lvl6pPr marL="2743200" lvl="5" indent="-380936" algn="l" rtl="0">
              <a:lnSpc>
                <a:spcPct val="100000"/>
              </a:lnSpc>
              <a:spcBef>
                <a:spcPts val="600"/>
              </a:spcBef>
              <a:spcAft>
                <a:spcPts val="0"/>
              </a:spcAft>
              <a:buClr>
                <a:schemeClr val="dk1"/>
              </a:buClr>
              <a:buSzPts val="2399"/>
              <a:buChar char="•"/>
              <a:defRPr sz="2399"/>
            </a:lvl6pPr>
            <a:lvl7pPr marL="3200400" lvl="6" indent="-380936" algn="l" rtl="0">
              <a:lnSpc>
                <a:spcPct val="100000"/>
              </a:lnSpc>
              <a:spcBef>
                <a:spcPts val="480"/>
              </a:spcBef>
              <a:spcAft>
                <a:spcPts val="0"/>
              </a:spcAft>
              <a:buClr>
                <a:schemeClr val="dk1"/>
              </a:buClr>
              <a:buSzPts val="2399"/>
              <a:buChar char="•"/>
              <a:defRPr sz="2399"/>
            </a:lvl7pPr>
            <a:lvl8pPr marL="3657600" lvl="7" indent="-380936" algn="l" rtl="0">
              <a:lnSpc>
                <a:spcPct val="100000"/>
              </a:lnSpc>
              <a:spcBef>
                <a:spcPts val="480"/>
              </a:spcBef>
              <a:spcAft>
                <a:spcPts val="0"/>
              </a:spcAft>
              <a:buClr>
                <a:schemeClr val="dk1"/>
              </a:buClr>
              <a:buSzPts val="2399"/>
              <a:buChar char="•"/>
              <a:defRPr sz="2399"/>
            </a:lvl8pPr>
            <a:lvl9pPr marL="4114800" lvl="8" indent="-380936" algn="l" rtl="0">
              <a:lnSpc>
                <a:spcPct val="100000"/>
              </a:lnSpc>
              <a:spcBef>
                <a:spcPts val="480"/>
              </a:spcBef>
              <a:spcAft>
                <a:spcPts val="0"/>
              </a:spcAft>
              <a:buClr>
                <a:schemeClr val="dk1"/>
              </a:buClr>
              <a:buSzPts val="2399"/>
              <a:buChar char="•"/>
              <a:defRPr sz="2399"/>
            </a:lvl9pPr>
          </a:lstStyle>
          <a:p>
            <a:endParaRPr/>
          </a:p>
        </p:txBody>
      </p:sp>
      <p:sp>
        <p:nvSpPr>
          <p:cNvPr id="719" name="Google Shape;719;p69"/>
          <p:cNvSpPr txBox="1">
            <a:spLocks noGrp="1"/>
          </p:cNvSpPr>
          <p:nvPr>
            <p:ph type="body" idx="2"/>
          </p:nvPr>
        </p:nvSpPr>
        <p:spPr>
          <a:xfrm>
            <a:off x="6243387" y="1162053"/>
            <a:ext cx="5390100" cy="4476900"/>
          </a:xfrm>
          <a:prstGeom prst="rect">
            <a:avLst/>
          </a:prstGeom>
          <a:noFill/>
          <a:ln>
            <a:noFill/>
          </a:ln>
        </p:spPr>
        <p:txBody>
          <a:bodyPr spcFirstLastPara="1" wrap="square" lIns="0" tIns="0" rIns="0" bIns="0" anchor="t" anchorCtr="0">
            <a:noAutofit/>
          </a:bodyPr>
          <a:lstStyle>
            <a:lvl1pPr marL="457200" lvl="0" indent="-431736" algn="l" rtl="0">
              <a:lnSpc>
                <a:spcPct val="100000"/>
              </a:lnSpc>
              <a:spcBef>
                <a:spcPts val="1100"/>
              </a:spcBef>
              <a:spcAft>
                <a:spcPts val="0"/>
              </a:spcAft>
              <a:buSzPts val="3199"/>
              <a:buChar char="​"/>
              <a:defRPr sz="3199"/>
            </a:lvl1pPr>
            <a:lvl2pPr marL="914400" lvl="1" indent="-397891" algn="l" rtl="0">
              <a:lnSpc>
                <a:spcPct val="100000"/>
              </a:lnSpc>
              <a:spcBef>
                <a:spcPts val="300"/>
              </a:spcBef>
              <a:spcAft>
                <a:spcPts val="0"/>
              </a:spcAft>
              <a:buSzPts val="2666"/>
              <a:buChar char="•"/>
              <a:defRPr sz="2666"/>
            </a:lvl2pPr>
            <a:lvl3pPr marL="1371600" lvl="2" indent="-380936" algn="l" rtl="0">
              <a:lnSpc>
                <a:spcPct val="100000"/>
              </a:lnSpc>
              <a:spcBef>
                <a:spcPts val="600"/>
              </a:spcBef>
              <a:spcAft>
                <a:spcPts val="0"/>
              </a:spcAft>
              <a:buSzPts val="2399"/>
              <a:buChar char="•"/>
              <a:defRPr sz="2399"/>
            </a:lvl3pPr>
            <a:lvl4pPr marL="1828800" lvl="3" indent="-364045" algn="l" rtl="0">
              <a:lnSpc>
                <a:spcPct val="100000"/>
              </a:lnSpc>
              <a:spcBef>
                <a:spcPts val="600"/>
              </a:spcBef>
              <a:spcAft>
                <a:spcPts val="0"/>
              </a:spcAft>
              <a:buSzPts val="2133"/>
              <a:buChar char="•"/>
              <a:defRPr sz="2133"/>
            </a:lvl4pPr>
            <a:lvl5pPr marL="2286000" lvl="4" indent="-228600" algn="l" rtl="0">
              <a:lnSpc>
                <a:spcPct val="100000"/>
              </a:lnSpc>
              <a:spcBef>
                <a:spcPts val="600"/>
              </a:spcBef>
              <a:spcAft>
                <a:spcPts val="0"/>
              </a:spcAft>
              <a:buSzPts val="1400"/>
              <a:buNone/>
              <a:defRPr sz="2133"/>
            </a:lvl5pPr>
            <a:lvl6pPr marL="2743200" lvl="5" indent="-380936" algn="l" rtl="0">
              <a:lnSpc>
                <a:spcPct val="100000"/>
              </a:lnSpc>
              <a:spcBef>
                <a:spcPts val="600"/>
              </a:spcBef>
              <a:spcAft>
                <a:spcPts val="0"/>
              </a:spcAft>
              <a:buClr>
                <a:schemeClr val="dk1"/>
              </a:buClr>
              <a:buSzPts val="2399"/>
              <a:buChar char="•"/>
              <a:defRPr sz="2399"/>
            </a:lvl6pPr>
            <a:lvl7pPr marL="3200400" lvl="6" indent="-380936" algn="l" rtl="0">
              <a:lnSpc>
                <a:spcPct val="100000"/>
              </a:lnSpc>
              <a:spcBef>
                <a:spcPts val="480"/>
              </a:spcBef>
              <a:spcAft>
                <a:spcPts val="0"/>
              </a:spcAft>
              <a:buClr>
                <a:schemeClr val="dk1"/>
              </a:buClr>
              <a:buSzPts val="2399"/>
              <a:buChar char="•"/>
              <a:defRPr sz="2399"/>
            </a:lvl7pPr>
            <a:lvl8pPr marL="3657600" lvl="7" indent="-380936" algn="l" rtl="0">
              <a:lnSpc>
                <a:spcPct val="100000"/>
              </a:lnSpc>
              <a:spcBef>
                <a:spcPts val="480"/>
              </a:spcBef>
              <a:spcAft>
                <a:spcPts val="0"/>
              </a:spcAft>
              <a:buClr>
                <a:schemeClr val="dk1"/>
              </a:buClr>
              <a:buSzPts val="2399"/>
              <a:buChar char="•"/>
              <a:defRPr sz="2399"/>
            </a:lvl8pPr>
            <a:lvl9pPr marL="4114800" lvl="8" indent="-380936" algn="l" rtl="0">
              <a:lnSpc>
                <a:spcPct val="100000"/>
              </a:lnSpc>
              <a:spcBef>
                <a:spcPts val="480"/>
              </a:spcBef>
              <a:spcAft>
                <a:spcPts val="0"/>
              </a:spcAft>
              <a:buClr>
                <a:schemeClr val="dk1"/>
              </a:buClr>
              <a:buSzPts val="2399"/>
              <a:buChar char="•"/>
              <a:defRPr sz="2399"/>
            </a:lvl9pPr>
          </a:lstStyle>
          <a:p>
            <a:endParaRPr/>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ow Forest - Mountain Left">
  <p:cSld name="Low Forest - Mountain Left">
    <p:spTree>
      <p:nvGrpSpPr>
        <p:cNvPr id="1" name="Shape 720"/>
        <p:cNvGrpSpPr/>
        <p:nvPr/>
      </p:nvGrpSpPr>
      <p:grpSpPr>
        <a:xfrm>
          <a:off x="0" y="0"/>
          <a:ext cx="0" cy="0"/>
          <a:chOff x="0" y="0"/>
          <a:chExt cx="0" cy="0"/>
        </a:xfrm>
      </p:grpSpPr>
      <p:sp>
        <p:nvSpPr>
          <p:cNvPr id="721" name="Google Shape;721;p70"/>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22" name="Google Shape;722;p70"/>
          <p:cNvSpPr txBox="1">
            <a:spLocks noGrp="1"/>
          </p:cNvSpPr>
          <p:nvPr>
            <p:ph type="body" idx="1"/>
          </p:nvPr>
        </p:nvSpPr>
        <p:spPr>
          <a:xfrm>
            <a:off x="571500" y="1764287"/>
            <a:ext cx="11046000" cy="3214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23" name="Google Shape;723;p70"/>
          <p:cNvSpPr txBox="1">
            <a:spLocks noGrp="1"/>
          </p:cNvSpPr>
          <p:nvPr>
            <p:ph type="body" idx="2"/>
          </p:nvPr>
        </p:nvSpPr>
        <p:spPr>
          <a:xfrm>
            <a:off x="571500" y="1097179"/>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rgbClr val="424145"/>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24" name="Google Shape;724;p70"/>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25"/>
        <p:cNvGrpSpPr/>
        <p:nvPr/>
      </p:nvGrpSpPr>
      <p:grpSpPr>
        <a:xfrm>
          <a:off x="0" y="0"/>
          <a:ext cx="0" cy="0"/>
          <a:chOff x="0" y="0"/>
          <a:chExt cx="0" cy="0"/>
        </a:xfrm>
      </p:grpSpPr>
      <p:sp>
        <p:nvSpPr>
          <p:cNvPr id="726" name="Google Shape;726;p71"/>
          <p:cNvSpPr txBox="1">
            <a:spLocks noGrp="1"/>
          </p:cNvSpPr>
          <p:nvPr>
            <p:ph type="title"/>
          </p:nvPr>
        </p:nvSpPr>
        <p:spPr>
          <a:xfrm>
            <a:off x="571503" y="63500"/>
            <a:ext cx="11045700" cy="9906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3E6E84"/>
              </a:buClr>
              <a:buSzPts val="1400"/>
              <a:buFont typeface="Arial"/>
              <a:buNone/>
              <a:defRPr sz="30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27" name="Google Shape;727;p71"/>
          <p:cNvSpPr txBox="1">
            <a:spLocks noGrp="1"/>
          </p:cNvSpPr>
          <p:nvPr>
            <p:ph type="body" idx="1"/>
          </p:nvPr>
        </p:nvSpPr>
        <p:spPr>
          <a:xfrm>
            <a:off x="571503" y="1762125"/>
            <a:ext cx="11045700" cy="43149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SzPts val="14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J - Staging Area - Center">
  <p:cSld name="D - Basic_1_1_1_1_1_1">
    <p:bg>
      <p:bgPr>
        <a:solidFill>
          <a:schemeClr val="lt1"/>
        </a:solidFill>
        <a:effectLst/>
      </p:bgPr>
    </p:bg>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a:stretch/>
        </p:blipFill>
        <p:spPr>
          <a:xfrm>
            <a:off x="-1588" y="10218"/>
            <a:ext cx="12188822" cy="6856213"/>
          </a:xfrm>
          <a:prstGeom prst="rect">
            <a:avLst/>
          </a:prstGeom>
          <a:noFill/>
          <a:ln>
            <a:noFill/>
          </a:ln>
        </p:spPr>
      </p:pic>
      <p:sp>
        <p:nvSpPr>
          <p:cNvPr id="62" name="Google Shape;62;p8"/>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63" name="Google Shape;63;p8"/>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4" name="Google Shape;64;p8"/>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65" name="Google Shape;65;p8"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28"/>
        <p:cNvGrpSpPr/>
        <p:nvPr/>
      </p:nvGrpSpPr>
      <p:grpSpPr>
        <a:xfrm>
          <a:off x="0" y="0"/>
          <a:ext cx="0" cy="0"/>
          <a:chOff x="0" y="0"/>
          <a:chExt cx="0" cy="0"/>
        </a:xfrm>
      </p:grpSpPr>
      <p:sp>
        <p:nvSpPr>
          <p:cNvPr id="729" name="Google Shape;729;p72"/>
          <p:cNvSpPr txBox="1">
            <a:spLocks noGrp="1"/>
          </p:cNvSpPr>
          <p:nvPr>
            <p:ph type="title"/>
          </p:nvPr>
        </p:nvSpPr>
        <p:spPr>
          <a:xfrm>
            <a:off x="571500" y="63500"/>
            <a:ext cx="11046000" cy="9903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llout Slide">
  <p:cSld name="Callout Slide">
    <p:spTree>
      <p:nvGrpSpPr>
        <p:cNvPr id="1" name="Shape 730"/>
        <p:cNvGrpSpPr/>
        <p:nvPr/>
      </p:nvGrpSpPr>
      <p:grpSpPr>
        <a:xfrm>
          <a:off x="0" y="0"/>
          <a:ext cx="0" cy="0"/>
          <a:chOff x="0" y="0"/>
          <a:chExt cx="0" cy="0"/>
        </a:xfrm>
      </p:grpSpPr>
      <p:pic>
        <p:nvPicPr>
          <p:cNvPr id="731" name="Google Shape;731;p73"/>
          <p:cNvPicPr preferRelativeResize="0"/>
          <p:nvPr/>
        </p:nvPicPr>
        <p:blipFill rotWithShape="1">
          <a:blip r:embed="rId2">
            <a:alphaModFix/>
          </a:blip>
          <a:srcRect/>
          <a:stretch/>
        </p:blipFill>
        <p:spPr>
          <a:xfrm>
            <a:off x="1907" y="625"/>
            <a:ext cx="12189773" cy="6856747"/>
          </a:xfrm>
          <a:prstGeom prst="rect">
            <a:avLst/>
          </a:prstGeom>
          <a:noFill/>
          <a:ln>
            <a:noFill/>
          </a:ln>
        </p:spPr>
      </p:pic>
      <p:sp>
        <p:nvSpPr>
          <p:cNvPr id="732" name="Google Shape;732;p73"/>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3" name="Google Shape;733;p73"/>
          <p:cNvSpPr txBox="1">
            <a:spLocks noGrp="1"/>
          </p:cNvSpPr>
          <p:nvPr>
            <p:ph type="body" idx="1"/>
          </p:nvPr>
        </p:nvSpPr>
        <p:spPr>
          <a:xfrm>
            <a:off x="571500" y="1770886"/>
            <a:ext cx="110460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solidFill>
                  <a:schemeClr val="lt1"/>
                </a:solidFill>
              </a:defRPr>
            </a:lvl1pPr>
            <a:lvl2pPr marL="914400" lvl="1" indent="-342900" algn="l" rtl="0">
              <a:lnSpc>
                <a:spcPct val="100000"/>
              </a:lnSpc>
              <a:spcBef>
                <a:spcPts val="300"/>
              </a:spcBef>
              <a:spcAft>
                <a:spcPts val="0"/>
              </a:spcAft>
              <a:buClr>
                <a:schemeClr val="lt1"/>
              </a:buClr>
              <a:buSzPts val="1800"/>
              <a:buChar char="•"/>
              <a:defRPr>
                <a:solidFill>
                  <a:schemeClr val="lt1"/>
                </a:solidFill>
              </a:defRPr>
            </a:lvl2pPr>
            <a:lvl3pPr marL="1371600" lvl="2" indent="-330200" algn="l" rtl="0">
              <a:lnSpc>
                <a:spcPct val="100000"/>
              </a:lnSpc>
              <a:spcBef>
                <a:spcPts val="600"/>
              </a:spcBef>
              <a:spcAft>
                <a:spcPts val="0"/>
              </a:spcAft>
              <a:buClr>
                <a:schemeClr val="lt1"/>
              </a:buClr>
              <a:buSzPts val="1600"/>
              <a:buChar char="•"/>
              <a:defRPr>
                <a:solidFill>
                  <a:schemeClr val="lt1"/>
                </a:solidFill>
              </a:defRPr>
            </a:lvl3pPr>
            <a:lvl4pPr marL="1828800" lvl="3" indent="-317500" algn="l" rtl="0">
              <a:lnSpc>
                <a:spcPct val="100000"/>
              </a:lnSpc>
              <a:spcBef>
                <a:spcPts val="600"/>
              </a:spcBef>
              <a:spcAft>
                <a:spcPts val="0"/>
              </a:spcAft>
              <a:buClr>
                <a:schemeClr val="lt1"/>
              </a:buClr>
              <a:buSzPts val="1400"/>
              <a:buChar char="•"/>
              <a:defRPr>
                <a:solidFill>
                  <a:schemeClr val="lt1"/>
                </a:solidFill>
              </a:defRPr>
            </a:lvl4pPr>
            <a:lvl5pPr marL="2286000" lvl="4" indent="-228600" algn="l" rtl="0">
              <a:lnSpc>
                <a:spcPct val="100000"/>
              </a:lnSpc>
              <a:spcBef>
                <a:spcPts val="600"/>
              </a:spcBef>
              <a:spcAft>
                <a:spcPts val="0"/>
              </a:spcAft>
              <a:buSzPts val="1400"/>
              <a:buNone/>
              <a:defRPr>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34" name="Google Shape;734;p73"/>
          <p:cNvSpPr txBox="1">
            <a:spLocks noGrp="1"/>
          </p:cNvSpPr>
          <p:nvPr>
            <p:ph type="body" idx="2"/>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chemeClr val="lt1"/>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735" name="Google Shape;735;p73"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736" name="Google Shape;736;p73"/>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sic - Mountain Footer Left">
  <p:cSld name="1_Basic - Mountain Footer Left">
    <p:spTree>
      <p:nvGrpSpPr>
        <p:cNvPr id="1" name="Shape 737"/>
        <p:cNvGrpSpPr/>
        <p:nvPr/>
      </p:nvGrpSpPr>
      <p:grpSpPr>
        <a:xfrm>
          <a:off x="0" y="0"/>
          <a:ext cx="0" cy="0"/>
          <a:chOff x="0" y="0"/>
          <a:chExt cx="0" cy="0"/>
        </a:xfrm>
      </p:grpSpPr>
      <p:sp>
        <p:nvSpPr>
          <p:cNvPr id="738" name="Google Shape;738;p74"/>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39" name="Google Shape;739;p74"/>
          <p:cNvSpPr txBox="1">
            <a:spLocks noGrp="1"/>
          </p:cNvSpPr>
          <p:nvPr>
            <p:ph type="body" idx="1"/>
          </p:nvPr>
        </p:nvSpPr>
        <p:spPr>
          <a:xfrm>
            <a:off x="571500" y="1764285"/>
            <a:ext cx="1104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40" name="Google Shape;740;p74"/>
          <p:cNvSpPr txBox="1">
            <a:spLocks noGrp="1"/>
          </p:cNvSpPr>
          <p:nvPr>
            <p:ph type="body" idx="2"/>
          </p:nvPr>
        </p:nvSpPr>
        <p:spPr>
          <a:xfrm>
            <a:off x="571503" y="1097179"/>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rgbClr val="424145"/>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41" name="Google Shape;741;p74"/>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14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Seque Slide - C">
  <p:cSld name="Seque Slide - C">
    <p:bg>
      <p:bgPr>
        <a:gradFill>
          <a:gsLst>
            <a:gs pos="0">
              <a:srgbClr val="309FFF"/>
            </a:gs>
            <a:gs pos="69000">
              <a:srgbClr val="4CC0D9"/>
            </a:gs>
            <a:gs pos="100000">
              <a:srgbClr val="68E2B3"/>
            </a:gs>
          </a:gsLst>
          <a:lin ang="5400012" scaled="0"/>
        </a:gradFill>
        <a:effectLst/>
      </p:bgPr>
    </p:bg>
    <p:spTree>
      <p:nvGrpSpPr>
        <p:cNvPr id="1" name="Shape 742"/>
        <p:cNvGrpSpPr/>
        <p:nvPr/>
      </p:nvGrpSpPr>
      <p:grpSpPr>
        <a:xfrm>
          <a:off x="0" y="0"/>
          <a:ext cx="0" cy="0"/>
          <a:chOff x="0" y="0"/>
          <a:chExt cx="0" cy="0"/>
        </a:xfrm>
      </p:grpSpPr>
      <p:sp>
        <p:nvSpPr>
          <p:cNvPr id="743" name="Google Shape;743;p75"/>
          <p:cNvSpPr txBox="1">
            <a:spLocks noGrp="1"/>
          </p:cNvSpPr>
          <p:nvPr>
            <p:ph type="ctrTitle"/>
          </p:nvPr>
        </p:nvSpPr>
        <p:spPr>
          <a:xfrm>
            <a:off x="578442" y="1804375"/>
            <a:ext cx="7165800" cy="11157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40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44" name="Google Shape;744;p75"/>
          <p:cNvSpPr txBox="1">
            <a:spLocks noGrp="1"/>
          </p:cNvSpPr>
          <p:nvPr>
            <p:ph type="body" idx="1"/>
          </p:nvPr>
        </p:nvSpPr>
        <p:spPr>
          <a:xfrm>
            <a:off x="578442" y="2988376"/>
            <a:ext cx="7165800" cy="927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chemeClr val="lt1"/>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Low Forest">
  <p:cSld name="1_Low Forest">
    <p:spTree>
      <p:nvGrpSpPr>
        <p:cNvPr id="1" name="Shape 745"/>
        <p:cNvGrpSpPr/>
        <p:nvPr/>
      </p:nvGrpSpPr>
      <p:grpSpPr>
        <a:xfrm>
          <a:off x="0" y="0"/>
          <a:ext cx="0" cy="0"/>
          <a:chOff x="0" y="0"/>
          <a:chExt cx="0" cy="0"/>
        </a:xfrm>
      </p:grpSpPr>
      <p:pic>
        <p:nvPicPr>
          <p:cNvPr id="746" name="Google Shape;746;p76"/>
          <p:cNvPicPr preferRelativeResize="0"/>
          <p:nvPr/>
        </p:nvPicPr>
        <p:blipFill rotWithShape="1">
          <a:blip r:embed="rId2">
            <a:alphaModFix/>
          </a:blip>
          <a:srcRect/>
          <a:stretch/>
        </p:blipFill>
        <p:spPr>
          <a:xfrm>
            <a:off x="1" y="14990"/>
            <a:ext cx="12192000" cy="6858000"/>
          </a:xfrm>
          <a:prstGeom prst="rect">
            <a:avLst/>
          </a:prstGeom>
          <a:noFill/>
          <a:ln>
            <a:noFill/>
          </a:ln>
        </p:spPr>
      </p:pic>
      <p:sp>
        <p:nvSpPr>
          <p:cNvPr id="747" name="Google Shape;747;p76"/>
          <p:cNvSpPr/>
          <p:nvPr/>
        </p:nvSpPr>
        <p:spPr>
          <a:xfrm>
            <a:off x="4743104" y="4674662"/>
            <a:ext cx="1038258" cy="937926"/>
          </a:xfrm>
          <a:custGeom>
            <a:avLst/>
            <a:gdLst/>
            <a:ahLst/>
            <a:cxnLst/>
            <a:rect l="l" t="t"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549"/>
            </a:srgbClr>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76"/>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9" name="Google Shape;749;p76"/>
          <p:cNvSpPr txBox="1">
            <a:spLocks noGrp="1"/>
          </p:cNvSpPr>
          <p:nvPr>
            <p:ph type="body" idx="1"/>
          </p:nvPr>
        </p:nvSpPr>
        <p:spPr>
          <a:xfrm>
            <a:off x="571500" y="1764287"/>
            <a:ext cx="11046000" cy="34275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50" name="Google Shape;750;p76"/>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751" name="Google Shape;751;p76"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752" name="Google Shape;752;p76"/>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Medium Forest ">
  <p:cSld name="Medium Forest ">
    <p:spTree>
      <p:nvGrpSpPr>
        <p:cNvPr id="1" name="Shape 753"/>
        <p:cNvGrpSpPr/>
        <p:nvPr/>
      </p:nvGrpSpPr>
      <p:grpSpPr>
        <a:xfrm>
          <a:off x="0" y="0"/>
          <a:ext cx="0" cy="0"/>
          <a:chOff x="0" y="0"/>
          <a:chExt cx="0" cy="0"/>
        </a:xfrm>
      </p:grpSpPr>
      <p:sp>
        <p:nvSpPr>
          <p:cNvPr id="754" name="Google Shape;754;p77"/>
          <p:cNvSpPr/>
          <p:nvPr/>
        </p:nvSpPr>
        <p:spPr>
          <a:xfrm>
            <a:off x="4" y="16776"/>
            <a:ext cx="12188700" cy="6856200"/>
          </a:xfrm>
          <a:prstGeom prst="rect">
            <a:avLst/>
          </a:prstGeom>
          <a:solidFill>
            <a:srgbClr val="FFFFFF"/>
          </a:solidFill>
          <a:ln>
            <a:noFill/>
          </a:ln>
        </p:spPr>
      </p:sp>
      <p:sp>
        <p:nvSpPr>
          <p:cNvPr id="755" name="Google Shape;755;p77"/>
          <p:cNvSpPr txBox="1">
            <a:spLocks noGrp="1"/>
          </p:cNvSpPr>
          <p:nvPr>
            <p:ph type="body" idx="1"/>
          </p:nvPr>
        </p:nvSpPr>
        <p:spPr>
          <a:xfrm>
            <a:off x="571500" y="1764284"/>
            <a:ext cx="11046000" cy="228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SzPts val="14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56" name="Google Shape;756;p77"/>
          <p:cNvSpPr txBox="1">
            <a:spLocks noGrp="1"/>
          </p:cNvSpPr>
          <p:nvPr>
            <p:ph type="body" idx="2"/>
          </p:nvPr>
        </p:nvSpPr>
        <p:spPr>
          <a:xfrm>
            <a:off x="571500" y="1097179"/>
            <a:ext cx="110469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rgbClr val="424145"/>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SzPts val="1400"/>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57" name="Google Shape;757;p77"/>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58" name="Google Shape;758;p77"/>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SzPts val="1400"/>
              <a:buNone/>
              <a:defRPr sz="1200">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pic>
        <p:nvPicPr>
          <p:cNvPr id="759" name="Google Shape;759;p77" descr="pasted-image.pdf"/>
          <p:cNvPicPr preferRelativeResize="0"/>
          <p:nvPr/>
        </p:nvPicPr>
        <p:blipFill rotWithShape="1">
          <a:blip r:embed="rId2">
            <a:alphaModFix/>
          </a:blip>
          <a:srcRect/>
          <a:stretch/>
        </p:blipFill>
        <p:spPr>
          <a:xfrm>
            <a:off x="11030573" y="565459"/>
            <a:ext cx="635734" cy="445095"/>
          </a:xfrm>
          <a:prstGeom prst="rect">
            <a:avLst/>
          </a:prstGeom>
          <a:noFill/>
          <a:ln>
            <a:noFill/>
          </a:ln>
        </p:spPr>
      </p:pic>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sic">
  <p:cSld name="1_Basic">
    <p:spTree>
      <p:nvGrpSpPr>
        <p:cNvPr id="1" name="Shape 760"/>
        <p:cNvGrpSpPr/>
        <p:nvPr/>
      </p:nvGrpSpPr>
      <p:grpSpPr>
        <a:xfrm>
          <a:off x="0" y="0"/>
          <a:ext cx="0" cy="0"/>
          <a:chOff x="0" y="0"/>
          <a:chExt cx="0" cy="0"/>
        </a:xfrm>
      </p:grpSpPr>
      <p:sp>
        <p:nvSpPr>
          <p:cNvPr id="761" name="Google Shape;761;p78"/>
          <p:cNvSpPr txBox="1">
            <a:spLocks noGrp="1"/>
          </p:cNvSpPr>
          <p:nvPr>
            <p:ph type="body" idx="1"/>
          </p:nvPr>
        </p:nvSpPr>
        <p:spPr>
          <a:xfrm>
            <a:off x="571500" y="1764285"/>
            <a:ext cx="1104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2" name="Google Shape;762;p78"/>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63" name="Google Shape;763;p78"/>
          <p:cNvSpPr txBox="1">
            <a:spLocks noGrp="1"/>
          </p:cNvSpPr>
          <p:nvPr>
            <p:ph type="body" idx="2"/>
          </p:nvPr>
        </p:nvSpPr>
        <p:spPr>
          <a:xfrm>
            <a:off x="571503" y="1097179"/>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4" name="Google Shape;764;p78"/>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2"/>
              </a:buClr>
              <a:buSzPts val="14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G - Basic Footer - Mountain Right">
  <p:cSld name="G - Basic Footer - Mountain Right">
    <p:spTree>
      <p:nvGrpSpPr>
        <p:cNvPr id="1" name="Shape 765"/>
        <p:cNvGrpSpPr/>
        <p:nvPr/>
      </p:nvGrpSpPr>
      <p:grpSpPr>
        <a:xfrm>
          <a:off x="0" y="0"/>
          <a:ext cx="0" cy="0"/>
          <a:chOff x="0" y="0"/>
          <a:chExt cx="0" cy="0"/>
        </a:xfrm>
      </p:grpSpPr>
      <p:sp>
        <p:nvSpPr>
          <p:cNvPr id="766" name="Google Shape;766;p79"/>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67" name="Google Shape;767;p79"/>
          <p:cNvSpPr txBox="1">
            <a:spLocks noGrp="1"/>
          </p:cNvSpPr>
          <p:nvPr>
            <p:ph type="body" idx="1"/>
          </p:nvPr>
        </p:nvSpPr>
        <p:spPr>
          <a:xfrm>
            <a:off x="515954" y="1625015"/>
            <a:ext cx="110460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8" name="Google Shape;768;p79"/>
          <p:cNvSpPr txBox="1">
            <a:spLocks noGrp="1"/>
          </p:cNvSpPr>
          <p:nvPr>
            <p:ph type="body" idx="2"/>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F7F7F"/>
              </a:buClr>
              <a:buSzPts val="2300"/>
              <a:buFont typeface="Arial"/>
              <a:buNone/>
              <a:defRPr sz="23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chemeClr val="lt2"/>
              </a:buClr>
              <a:buSzPts val="1900"/>
              <a:buFont typeface="Arial"/>
              <a:buChar char="•"/>
              <a:defRPr sz="1900" b="0" i="0" u="none" strike="noStrike" cap="none">
                <a:solidFill>
                  <a:srgbClr val="8D837B"/>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rgbClr val="8D837B"/>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769"/>
        <p:cNvGrpSpPr/>
        <p:nvPr/>
      </p:nvGrpSpPr>
      <p:grpSpPr>
        <a:xfrm>
          <a:off x="0" y="0"/>
          <a:ext cx="0" cy="0"/>
          <a:chOff x="0" y="0"/>
          <a:chExt cx="0" cy="0"/>
        </a:xfrm>
      </p:grpSpPr>
      <p:sp>
        <p:nvSpPr>
          <p:cNvPr id="770" name="Google Shape;770;p80"/>
          <p:cNvSpPr txBox="1">
            <a:spLocks noGrp="1"/>
          </p:cNvSpPr>
          <p:nvPr>
            <p:ph type="title"/>
          </p:nvPr>
        </p:nvSpPr>
        <p:spPr>
          <a:xfrm>
            <a:off x="571500" y="63503"/>
            <a:ext cx="11046000" cy="9900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rgbClr val="000000"/>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71" name="Google Shape;771;p80"/>
          <p:cNvSpPr txBox="1">
            <a:spLocks noGrp="1"/>
          </p:cNvSpPr>
          <p:nvPr>
            <p:ph type="body" idx="1"/>
          </p:nvPr>
        </p:nvSpPr>
        <p:spPr>
          <a:xfrm>
            <a:off x="571500" y="1764285"/>
            <a:ext cx="53034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72" name="Google Shape;772;p80"/>
          <p:cNvSpPr txBox="1">
            <a:spLocks noGrp="1"/>
          </p:cNvSpPr>
          <p:nvPr>
            <p:ph type="body" idx="2"/>
          </p:nvPr>
        </p:nvSpPr>
        <p:spPr>
          <a:xfrm>
            <a:off x="6313932" y="1764285"/>
            <a:ext cx="53034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chemeClr val="lt2"/>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73" name="Google Shape;773;p80"/>
          <p:cNvSpPr txBox="1">
            <a:spLocks noGrp="1"/>
          </p:cNvSpPr>
          <p:nvPr>
            <p:ph type="body" idx="3"/>
          </p:nvPr>
        </p:nvSpPr>
        <p:spPr>
          <a:xfrm>
            <a:off x="571503" y="1097179"/>
            <a:ext cx="11046000" cy="338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200"/>
              <a:buFont typeface="Arial"/>
              <a:buNone/>
              <a:defRPr sz="2200" b="0" i="0" u="none" strike="noStrike" cap="none">
                <a:solidFill>
                  <a:srgbClr val="424145"/>
                </a:solidFill>
                <a:latin typeface="Arial"/>
                <a:ea typeface="Arial"/>
                <a:cs typeface="Arial"/>
                <a:sym typeface="Arial"/>
              </a:defRPr>
            </a:lvl1pPr>
            <a:lvl2pPr marL="914400" marR="0" lvl="1" indent="-342900" algn="l" rtl="0">
              <a:lnSpc>
                <a:spcPct val="100000"/>
              </a:lnSpc>
              <a:spcBef>
                <a:spcPts val="300"/>
              </a:spcBef>
              <a:spcAft>
                <a:spcPts val="0"/>
              </a:spcAft>
              <a:buClr>
                <a:schemeClr val="lt2"/>
              </a:buClr>
              <a:buSzPts val="1800"/>
              <a:buFont typeface="Arial"/>
              <a:buChar char="•"/>
              <a:defRPr sz="1800" b="0" i="0" u="none" strike="noStrike" cap="none">
                <a:solidFill>
                  <a:srgbClr val="8D837B"/>
                </a:solidFill>
                <a:latin typeface="Arial"/>
                <a:ea typeface="Arial"/>
                <a:cs typeface="Arial"/>
                <a:sym typeface="Arial"/>
              </a:defRPr>
            </a:lvl2pPr>
            <a:lvl3pPr marL="1371600" marR="0" lvl="2" indent="-330200" algn="l" rtl="0">
              <a:lnSpc>
                <a:spcPct val="100000"/>
              </a:lnSpc>
              <a:spcBef>
                <a:spcPts val="600"/>
              </a:spcBef>
              <a:spcAft>
                <a:spcPts val="0"/>
              </a:spcAft>
              <a:buClr>
                <a:schemeClr val="lt2"/>
              </a:buClr>
              <a:buSzPts val="1600"/>
              <a:buFont typeface="Arial"/>
              <a:buChar char="•"/>
              <a:defRPr sz="1600" b="0" i="0" u="none" strike="noStrike" cap="none">
                <a:solidFill>
                  <a:srgbClr val="8D837B"/>
                </a:solidFill>
                <a:latin typeface="Arial"/>
                <a:ea typeface="Arial"/>
                <a:cs typeface="Arial"/>
                <a:sym typeface="Arial"/>
              </a:defRPr>
            </a:lvl3pPr>
            <a:lvl4pPr marL="1828800" marR="0" lvl="3" indent="-317500" algn="l" rtl="0">
              <a:lnSpc>
                <a:spcPct val="100000"/>
              </a:lnSpc>
              <a:spcBef>
                <a:spcPts val="600"/>
              </a:spcBef>
              <a:spcAft>
                <a:spcPts val="0"/>
              </a:spcAft>
              <a:buClr>
                <a:schemeClr val="lt2"/>
              </a:buClr>
              <a:buSzPts val="1400"/>
              <a:buFont typeface="Arial"/>
              <a:buChar char="•"/>
              <a:defRPr sz="1400" b="1" i="0" u="none" strike="noStrike" cap="none">
                <a:solidFill>
                  <a:srgbClr val="8D837B"/>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74" name="Google Shape;774;p80"/>
          <p:cNvSpPr txBox="1">
            <a:spLocks noGrp="1"/>
          </p:cNvSpPr>
          <p:nvPr>
            <p:ph type="ftr" idx="11"/>
          </p:nvPr>
        </p:nvSpPr>
        <p:spPr>
          <a:xfrm>
            <a:off x="577850" y="6410462"/>
            <a:ext cx="8871000" cy="21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2"/>
              </a:buClr>
              <a:buSzPts val="14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Thank You_slide 2">
  <p:cSld name="Thank You_slide 2">
    <p:bg>
      <p:bgPr>
        <a:gradFill>
          <a:gsLst>
            <a:gs pos="0">
              <a:srgbClr val="118ED9"/>
            </a:gs>
            <a:gs pos="78899">
              <a:srgbClr val="4CC0D9"/>
            </a:gs>
            <a:gs pos="100000">
              <a:srgbClr val="68E2B3"/>
            </a:gs>
          </a:gsLst>
          <a:lin ang="5400012" scaled="0"/>
        </a:gradFill>
        <a:effectLst/>
      </p:bgPr>
    </p:bg>
    <p:spTree>
      <p:nvGrpSpPr>
        <p:cNvPr id="1" name="Shape 775"/>
        <p:cNvGrpSpPr/>
        <p:nvPr/>
      </p:nvGrpSpPr>
      <p:grpSpPr>
        <a:xfrm>
          <a:off x="0" y="0"/>
          <a:ext cx="0" cy="0"/>
          <a:chOff x="0" y="0"/>
          <a:chExt cx="0" cy="0"/>
        </a:xfrm>
      </p:grpSpPr>
      <p:pic>
        <p:nvPicPr>
          <p:cNvPr id="776" name="Google Shape;776;p81"/>
          <p:cNvPicPr preferRelativeResize="0"/>
          <p:nvPr/>
        </p:nvPicPr>
        <p:blipFill rotWithShape="1">
          <a:blip r:embed="rId2">
            <a:alphaModFix/>
          </a:blip>
          <a:srcRect/>
          <a:stretch/>
        </p:blipFill>
        <p:spPr>
          <a:xfrm>
            <a:off x="0" y="1841"/>
            <a:ext cx="12202195" cy="6863732"/>
          </a:xfrm>
          <a:prstGeom prst="rect">
            <a:avLst/>
          </a:prstGeom>
          <a:noFill/>
          <a:ln>
            <a:noFill/>
          </a:ln>
        </p:spPr>
      </p:pic>
      <p:grpSp>
        <p:nvGrpSpPr>
          <p:cNvPr id="777" name="Google Shape;777;p81"/>
          <p:cNvGrpSpPr/>
          <p:nvPr/>
        </p:nvGrpSpPr>
        <p:grpSpPr>
          <a:xfrm flipH="1">
            <a:off x="9800140" y="729982"/>
            <a:ext cx="1314197" cy="628331"/>
            <a:chOff x="10411287" y="2695706"/>
            <a:chExt cx="1724216" cy="824365"/>
          </a:xfrm>
        </p:grpSpPr>
        <p:sp>
          <p:nvSpPr>
            <p:cNvPr id="778" name="Google Shape;778;p81"/>
            <p:cNvSpPr/>
            <p:nvPr/>
          </p:nvSpPr>
          <p:spPr>
            <a:xfrm>
              <a:off x="11236572" y="3222619"/>
              <a:ext cx="307668" cy="212910"/>
            </a:xfrm>
            <a:custGeom>
              <a:avLst/>
              <a:gdLst/>
              <a:ahLst/>
              <a:cxnLst/>
              <a:rect l="l" t="t"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1C1C1C"/>
                </a:solidFill>
                <a:latin typeface="Gill Sans"/>
                <a:ea typeface="Gill Sans"/>
                <a:cs typeface="Gill Sans"/>
                <a:sym typeface="Gill Sans"/>
              </a:endParaRPr>
            </a:p>
          </p:txBody>
        </p:sp>
        <p:sp>
          <p:nvSpPr>
            <p:cNvPr id="779" name="Google Shape;779;p81"/>
            <p:cNvSpPr/>
            <p:nvPr/>
          </p:nvSpPr>
          <p:spPr>
            <a:xfrm>
              <a:off x="11769834" y="3286102"/>
              <a:ext cx="365668" cy="233969"/>
            </a:xfrm>
            <a:custGeom>
              <a:avLst/>
              <a:gdLst/>
              <a:ahLst/>
              <a:cxnLst/>
              <a:rect l="l" t="t"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1C1C1C"/>
                </a:solidFill>
                <a:latin typeface="Gill Sans"/>
                <a:ea typeface="Gill Sans"/>
                <a:cs typeface="Gill Sans"/>
                <a:sym typeface="Gill Sans"/>
              </a:endParaRPr>
            </a:p>
          </p:txBody>
        </p:sp>
        <p:sp>
          <p:nvSpPr>
            <p:cNvPr id="780" name="Google Shape;780;p81"/>
            <p:cNvSpPr/>
            <p:nvPr/>
          </p:nvSpPr>
          <p:spPr>
            <a:xfrm>
              <a:off x="10411287" y="2695706"/>
              <a:ext cx="337363" cy="316886"/>
            </a:xfrm>
            <a:custGeom>
              <a:avLst/>
              <a:gdLst/>
              <a:ahLst/>
              <a:cxnLst/>
              <a:rect l="l" t="t"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1C1C1C"/>
                </a:solidFill>
                <a:latin typeface="Gill Sans"/>
                <a:ea typeface="Gill Sans"/>
                <a:cs typeface="Gill Sans"/>
                <a:sym typeface="Gill Sans"/>
              </a:endParaRPr>
            </a:p>
          </p:txBody>
        </p:sp>
      </p:grpSp>
      <p:sp>
        <p:nvSpPr>
          <p:cNvPr id="781" name="Google Shape;781;p81"/>
          <p:cNvSpPr/>
          <p:nvPr/>
        </p:nvSpPr>
        <p:spPr>
          <a:xfrm>
            <a:off x="2765249" y="425851"/>
            <a:ext cx="6658200" cy="1683900"/>
          </a:xfrm>
          <a:prstGeom prst="rect">
            <a:avLst/>
          </a:prstGeom>
          <a:solidFill>
            <a:srgbClr val="FFFFFF"/>
          </a:solidFill>
          <a:ln>
            <a:noFill/>
          </a:ln>
        </p:spPr>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 - Staging Area Center - Wide">
  <p:cSld name="D - Basic_1_1_1_1_1_1_1">
    <p:bg>
      <p:bgPr>
        <a:solidFill>
          <a:schemeClr val="lt1"/>
        </a:solidFill>
        <a:effectLst/>
      </p:bgPr>
    </p:bg>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a:stretch/>
        </p:blipFill>
        <p:spPr>
          <a:xfrm flipH="1">
            <a:off x="3171" y="0"/>
            <a:ext cx="12188830" cy="6856216"/>
          </a:xfrm>
          <a:prstGeom prst="rect">
            <a:avLst/>
          </a:prstGeom>
          <a:noFill/>
          <a:ln>
            <a:noFill/>
          </a:ln>
        </p:spPr>
      </p:pic>
      <p:sp>
        <p:nvSpPr>
          <p:cNvPr id="68" name="Google Shape;68;p9"/>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9" name="Google Shape;69;p9"/>
          <p:cNvSpPr txBox="1">
            <a:spLocks noGrp="1"/>
          </p:cNvSpPr>
          <p:nvPr>
            <p:ph type="body" id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818181"/>
              </a:buClr>
              <a:buSzPts val="2300"/>
              <a:buFont typeface="Arial"/>
              <a:buNone/>
              <a:defRPr sz="2300" b="0" i="0" u="none" strike="noStrike" cap="none">
                <a:solidFill>
                  <a:srgbClr val="818181"/>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rgbClr val="818181"/>
              </a:buClr>
              <a:buSzPts val="1600"/>
              <a:buFont typeface="Arial"/>
              <a:buChar char="•"/>
              <a:defRPr sz="1600" b="0" i="0" u="none" strike="noStrike" cap="none">
                <a:solidFill>
                  <a:srgbClr val="818181"/>
                </a:solidFill>
                <a:latin typeface="Arial"/>
                <a:ea typeface="Arial"/>
                <a:cs typeface="Arial"/>
                <a:sym typeface="Arial"/>
              </a:defRPr>
            </a:lvl3pPr>
            <a:lvl4pPr marL="1828800" marR="0" lvl="3" indent="-323850" algn="l" rtl="0">
              <a:lnSpc>
                <a:spcPct val="100000"/>
              </a:lnSpc>
              <a:spcBef>
                <a:spcPts val="700"/>
              </a:spcBef>
              <a:spcAft>
                <a:spcPts val="0"/>
              </a:spcAft>
              <a:buClr>
                <a:srgbClr val="818181"/>
              </a:buClr>
              <a:buSzPts val="1500"/>
              <a:buFont typeface="Arial"/>
              <a:buChar char="•"/>
              <a:defRPr sz="1500" b="1" i="0" u="none" strike="noStrike" cap="none">
                <a:solidFill>
                  <a:srgbClr val="818181"/>
                </a:solidFill>
                <a:latin typeface="Arial"/>
                <a:ea typeface="Arial"/>
                <a:cs typeface="Arial"/>
                <a:sym typeface="Arial"/>
              </a:defRPr>
            </a:lvl4pPr>
            <a:lvl5pPr marL="2286000" marR="0" lvl="4" indent="-228600" algn="l" rtl="0">
              <a:lnSpc>
                <a:spcPct val="100000"/>
              </a:lnSpc>
              <a:spcBef>
                <a:spcPts val="700"/>
              </a:spcBef>
              <a:spcAft>
                <a:spcPts val="0"/>
              </a:spcAft>
              <a:buClr>
                <a:srgbClr val="818181"/>
              </a:buClr>
              <a:buSzPts val="1500"/>
              <a:buFont typeface="Arial"/>
              <a:buNone/>
              <a:defRPr sz="2000" b="0" i="0" u="none" strike="noStrike" cap="none">
                <a:solidFill>
                  <a:srgbClr val="818181"/>
                </a:solidFill>
                <a:latin typeface="Arial"/>
                <a:ea typeface="Arial"/>
                <a:cs typeface="Arial"/>
                <a:sym typeface="Arial"/>
              </a:defRPr>
            </a:lvl5pPr>
            <a:lvl6pPr marL="2743200" marR="0" lvl="5" indent="-355600" algn="l" rtl="0">
              <a:lnSpc>
                <a:spcPct val="100000"/>
              </a:lnSpc>
              <a:spcBef>
                <a:spcPts val="7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6pPr>
            <a:lvl7pPr marL="3200400" marR="0" lvl="6"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7pPr>
            <a:lvl8pPr marL="3657600" marR="0" lvl="7"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8pPr>
            <a:lvl9pPr marL="4114800" marR="0" lvl="8" indent="-355600" algn="l" rtl="0">
              <a:lnSpc>
                <a:spcPct val="100000"/>
              </a:lnSpc>
              <a:spcBef>
                <a:spcPts val="400"/>
              </a:spcBef>
              <a:spcAft>
                <a:spcPts val="0"/>
              </a:spcAft>
              <a:buClr>
                <a:srgbClr val="818181"/>
              </a:buClr>
              <a:buSzPts val="2000"/>
              <a:buFont typeface="Arial"/>
              <a:buChar char="•"/>
              <a:defRPr sz="2000" b="0" i="0" u="none" strike="noStrike" cap="none">
                <a:solidFill>
                  <a:srgbClr val="818181"/>
                </a:solidFill>
                <a:latin typeface="Arial"/>
                <a:ea typeface="Arial"/>
                <a:cs typeface="Arial"/>
                <a:sym typeface="Arial"/>
              </a:defRPr>
            </a:lvl9pPr>
          </a:lstStyle>
          <a:p>
            <a:endParaRPr/>
          </a:p>
        </p:txBody>
      </p:sp>
      <p:sp>
        <p:nvSpPr>
          <p:cNvPr id="70" name="Google Shape;70;p9"/>
          <p:cNvSpPr txBox="1">
            <a:spLocks noGrp="1"/>
          </p:cNvSpPr>
          <p:nvPr>
            <p:ph type="body" idx="2"/>
          </p:nvPr>
        </p:nvSpPr>
        <p:spPr>
          <a:xfrm>
            <a:off x="511774" y="16162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7F7F7F"/>
              </a:buClr>
              <a:buSzPts val="2000"/>
              <a:buFont typeface="Arial"/>
              <a:buNone/>
              <a:defRPr sz="2000" b="0" i="0" u="none" strike="noStrike" cap="none">
                <a:solidFill>
                  <a:schemeClr val="accent2"/>
                </a:solidFill>
                <a:latin typeface="Arial"/>
                <a:ea typeface="Arial"/>
                <a:cs typeface="Arial"/>
                <a:sym typeface="Arial"/>
              </a:defRPr>
            </a:lvl1pPr>
            <a:lvl2pPr marL="914400" marR="0" lvl="1" indent="-349250" algn="l" rtl="0">
              <a:lnSpc>
                <a:spcPct val="100000"/>
              </a:lnSpc>
              <a:spcBef>
                <a:spcPts val="300"/>
              </a:spcBef>
              <a:spcAft>
                <a:spcPts val="0"/>
              </a:spcAft>
              <a:buClr>
                <a:srgbClr val="818181"/>
              </a:buClr>
              <a:buSzPts val="1900"/>
              <a:buFont typeface="Arial"/>
              <a:buChar char="•"/>
              <a:defRPr sz="1900" b="0" i="0" u="none" strike="noStrike" cap="none">
                <a:solidFill>
                  <a:srgbClr val="818181"/>
                </a:solidFill>
                <a:latin typeface="Arial"/>
                <a:ea typeface="Arial"/>
                <a:cs typeface="Arial"/>
                <a:sym typeface="Arial"/>
              </a:defRPr>
            </a:lvl2pPr>
            <a:lvl3pPr marL="1371600" marR="0" lvl="2" indent="-330200" algn="l" rtl="0">
              <a:lnSpc>
                <a:spcPct val="100000"/>
              </a:lnSpc>
              <a:spcBef>
                <a:spcPts val="70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3pPr>
            <a:lvl4pPr marL="1828800" marR="0" lvl="3" indent="-323850" algn="l" rtl="0">
              <a:lnSpc>
                <a:spcPct val="100000"/>
              </a:lnSpc>
              <a:spcBef>
                <a:spcPts val="700"/>
              </a:spcBef>
              <a:spcAft>
                <a:spcPts val="0"/>
              </a:spcAft>
              <a:buClr>
                <a:schemeClr val="lt2"/>
              </a:buClr>
              <a:buSzPts val="1500"/>
              <a:buFont typeface="Arial"/>
              <a:buChar char="•"/>
              <a:defRPr sz="1500" b="1" i="0" u="none" strike="noStrike" cap="none">
                <a:solidFill>
                  <a:schemeClr val="lt2"/>
                </a:solidFill>
                <a:latin typeface="Arial"/>
                <a:ea typeface="Arial"/>
                <a:cs typeface="Arial"/>
                <a:sym typeface="Arial"/>
              </a:defRPr>
            </a:lvl4pPr>
            <a:lvl5pPr marL="2286000" marR="0" lvl="4" indent="-228600" algn="l" rtl="0">
              <a:lnSpc>
                <a:spcPct val="100000"/>
              </a:lnSpc>
              <a:spcBef>
                <a:spcPts val="700"/>
              </a:spcBef>
              <a:spcAft>
                <a:spcPts val="0"/>
              </a:spcAft>
              <a:buClr>
                <a:schemeClr val="accent2"/>
              </a:buClr>
              <a:buSzPts val="15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7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71" name="Google Shape;71;p9" descr="pasted-image.pdf"/>
          <p:cNvPicPr preferRelativeResize="0"/>
          <p:nvPr/>
        </p:nvPicPr>
        <p:blipFill rotWithShape="1">
          <a:blip r:embed="rId3">
            <a:alphaModFix/>
          </a:blip>
          <a:srcRect/>
          <a:stretch/>
        </p:blipFill>
        <p:spPr>
          <a:xfrm>
            <a:off x="11030573" y="565459"/>
            <a:ext cx="634298" cy="444623"/>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Slide_ A">
  <p:cSld name="Title Slide_ A">
    <p:bg>
      <p:bgPr>
        <a:solidFill>
          <a:srgbClr val="178BD1"/>
        </a:solidFill>
        <a:effectLst/>
      </p:bgPr>
    </p:bg>
    <p:spTree>
      <p:nvGrpSpPr>
        <p:cNvPr id="1" name="Shape 782"/>
        <p:cNvGrpSpPr/>
        <p:nvPr/>
      </p:nvGrpSpPr>
      <p:grpSpPr>
        <a:xfrm>
          <a:off x="0" y="0"/>
          <a:ext cx="0" cy="0"/>
          <a:chOff x="0" y="0"/>
          <a:chExt cx="0" cy="0"/>
        </a:xfrm>
      </p:grpSpPr>
      <p:pic>
        <p:nvPicPr>
          <p:cNvPr id="783" name="Google Shape;783;p82"/>
          <p:cNvPicPr preferRelativeResize="0"/>
          <p:nvPr/>
        </p:nvPicPr>
        <p:blipFill rotWithShape="1">
          <a:blip r:embed="rId2">
            <a:alphaModFix/>
          </a:blip>
          <a:srcRect/>
          <a:stretch/>
        </p:blipFill>
        <p:spPr>
          <a:xfrm>
            <a:off x="416" y="572"/>
            <a:ext cx="12189578" cy="6855963"/>
          </a:xfrm>
          <a:prstGeom prst="rect">
            <a:avLst/>
          </a:prstGeom>
          <a:noFill/>
          <a:ln>
            <a:noFill/>
          </a:ln>
        </p:spPr>
      </p:pic>
      <p:sp>
        <p:nvSpPr>
          <p:cNvPr id="784" name="Google Shape;784;p82"/>
          <p:cNvSpPr txBox="1">
            <a:spLocks noGrp="1"/>
          </p:cNvSpPr>
          <p:nvPr>
            <p:ph type="ctrTitle"/>
          </p:nvPr>
        </p:nvSpPr>
        <p:spPr>
          <a:xfrm>
            <a:off x="810806" y="343743"/>
            <a:ext cx="7708200" cy="1298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1400"/>
              <a:buNone/>
              <a:defRPr sz="3600" b="1">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85" name="Google Shape;785;p82"/>
          <p:cNvSpPr txBox="1">
            <a:spLocks noGrp="1"/>
          </p:cNvSpPr>
          <p:nvPr>
            <p:ph type="subTitle" idx="1"/>
          </p:nvPr>
        </p:nvSpPr>
        <p:spPr>
          <a:xfrm>
            <a:off x="822995" y="1663649"/>
            <a:ext cx="7695900" cy="4770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SzPts val="2200"/>
              <a:buNone/>
              <a:defRPr sz="2200" b="0" i="0">
                <a:solidFill>
                  <a:schemeClr val="lt1"/>
                </a:solidFill>
                <a:latin typeface="Arial"/>
                <a:ea typeface="Arial"/>
                <a:cs typeface="Arial"/>
                <a:sym typeface="Arial"/>
              </a:defRPr>
            </a:lvl1pPr>
            <a:lvl2pPr lvl="1" algn="ctr" rtl="0">
              <a:lnSpc>
                <a:spcPct val="100000"/>
              </a:lnSpc>
              <a:spcBef>
                <a:spcPts val="200"/>
              </a:spcBef>
              <a:spcAft>
                <a:spcPts val="0"/>
              </a:spcAft>
              <a:buSzPts val="1800"/>
              <a:buNone/>
              <a:defRPr>
                <a:solidFill>
                  <a:srgbClr val="898989"/>
                </a:solidFill>
              </a:defRPr>
            </a:lvl2pPr>
            <a:lvl3pPr lvl="2" algn="ctr" rtl="0">
              <a:lnSpc>
                <a:spcPct val="100000"/>
              </a:lnSpc>
              <a:spcBef>
                <a:spcPts val="600"/>
              </a:spcBef>
              <a:spcAft>
                <a:spcPts val="0"/>
              </a:spcAft>
              <a:buSzPts val="1600"/>
              <a:buNone/>
              <a:defRPr>
                <a:solidFill>
                  <a:srgbClr val="898989"/>
                </a:solidFill>
              </a:defRPr>
            </a:lvl3pPr>
            <a:lvl4pPr lvl="3" algn="ctr" rtl="0">
              <a:lnSpc>
                <a:spcPct val="100000"/>
              </a:lnSpc>
              <a:spcBef>
                <a:spcPts val="600"/>
              </a:spcBef>
              <a:spcAft>
                <a:spcPts val="0"/>
              </a:spcAft>
              <a:buSzPts val="1400"/>
              <a:buNone/>
              <a:defRPr>
                <a:solidFill>
                  <a:srgbClr val="898989"/>
                </a:solidFill>
              </a:defRPr>
            </a:lvl4pPr>
            <a:lvl5pPr lvl="4" algn="ctr" rtl="0">
              <a:lnSpc>
                <a:spcPct val="100000"/>
              </a:lnSpc>
              <a:spcBef>
                <a:spcPts val="600"/>
              </a:spcBef>
              <a:spcAft>
                <a:spcPts val="0"/>
              </a:spcAft>
              <a:buSzPts val="2000"/>
              <a:buNone/>
              <a:defRPr>
                <a:solidFill>
                  <a:srgbClr val="898989"/>
                </a:solidFill>
              </a:defRPr>
            </a:lvl5pPr>
            <a:lvl6pPr lvl="5" algn="ctr" rtl="0">
              <a:lnSpc>
                <a:spcPct val="100000"/>
              </a:lnSpc>
              <a:spcBef>
                <a:spcPts val="600"/>
              </a:spcBef>
              <a:spcAft>
                <a:spcPts val="0"/>
              </a:spcAft>
              <a:buClr>
                <a:srgbClr val="898989"/>
              </a:buClr>
              <a:buSzPts val="2000"/>
              <a:buNone/>
              <a:defRPr>
                <a:solidFill>
                  <a:srgbClr val="898989"/>
                </a:solidFill>
              </a:defRPr>
            </a:lvl6pPr>
            <a:lvl7pPr lvl="6" algn="ctr" rtl="0">
              <a:lnSpc>
                <a:spcPct val="100000"/>
              </a:lnSpc>
              <a:spcBef>
                <a:spcPts val="400"/>
              </a:spcBef>
              <a:spcAft>
                <a:spcPts val="0"/>
              </a:spcAft>
              <a:buClr>
                <a:srgbClr val="898989"/>
              </a:buClr>
              <a:buSzPts val="2000"/>
              <a:buNone/>
              <a:defRPr>
                <a:solidFill>
                  <a:srgbClr val="898989"/>
                </a:solidFill>
              </a:defRPr>
            </a:lvl7pPr>
            <a:lvl8pPr lvl="7" algn="ctr" rtl="0">
              <a:lnSpc>
                <a:spcPct val="100000"/>
              </a:lnSpc>
              <a:spcBef>
                <a:spcPts val="400"/>
              </a:spcBef>
              <a:spcAft>
                <a:spcPts val="0"/>
              </a:spcAft>
              <a:buClr>
                <a:srgbClr val="898989"/>
              </a:buClr>
              <a:buSzPts val="2000"/>
              <a:buNone/>
              <a:defRPr>
                <a:solidFill>
                  <a:srgbClr val="898989"/>
                </a:solidFill>
              </a:defRPr>
            </a:lvl8pPr>
            <a:lvl9pPr lvl="8" algn="ctr" rtl="0">
              <a:lnSpc>
                <a:spcPct val="100000"/>
              </a:lnSpc>
              <a:spcBef>
                <a:spcPts val="400"/>
              </a:spcBef>
              <a:spcAft>
                <a:spcPts val="0"/>
              </a:spcAft>
              <a:buClr>
                <a:srgbClr val="898989"/>
              </a:buClr>
              <a:buSzPts val="2000"/>
              <a:buNone/>
              <a:defRPr>
                <a:solidFill>
                  <a:srgbClr val="898989"/>
                </a:solidFill>
              </a:defRPr>
            </a:lvl9pPr>
          </a:lstStyle>
          <a:p>
            <a:endParaRPr/>
          </a:p>
        </p:txBody>
      </p:sp>
      <p:sp>
        <p:nvSpPr>
          <p:cNvPr id="786" name="Google Shape;786;p82"/>
          <p:cNvSpPr txBox="1">
            <a:spLocks noGrp="1"/>
          </p:cNvSpPr>
          <p:nvPr>
            <p:ph type="body" idx="2"/>
          </p:nvPr>
        </p:nvSpPr>
        <p:spPr>
          <a:xfrm>
            <a:off x="822995" y="2794093"/>
            <a:ext cx="7695900" cy="285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600"/>
              <a:buFont typeface="Arial"/>
              <a:buNone/>
              <a:defRPr sz="1600" b="0" i="0">
                <a:solidFill>
                  <a:schemeClr val="lt1"/>
                </a:solidFill>
                <a:latin typeface="Arial"/>
                <a:ea typeface="Arial"/>
                <a:cs typeface="Arial"/>
                <a:sym typeface="Arial"/>
              </a:defRPr>
            </a:lvl1pPr>
            <a:lvl2pPr marL="914400" lvl="1" indent="-228600" algn="l" rtl="0">
              <a:lnSpc>
                <a:spcPct val="100000"/>
              </a:lnSpc>
              <a:spcBef>
                <a:spcPts val="300"/>
              </a:spcBef>
              <a:spcAft>
                <a:spcPts val="0"/>
              </a:spcAft>
              <a:buSzPts val="1540"/>
              <a:buFont typeface="Arial"/>
              <a:buNone/>
              <a:defRPr sz="1400">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Arial"/>
                <a:ea typeface="Arial"/>
                <a:cs typeface="Arial"/>
                <a:sym typeface="Arial"/>
              </a:defRPr>
            </a:lvl3pPr>
            <a:lvl4pPr marL="1828800" lvl="3" indent="-285750" algn="l" rtl="0">
              <a:lnSpc>
                <a:spcPct val="100000"/>
              </a:lnSpc>
              <a:spcBef>
                <a:spcPts val="0"/>
              </a:spcBef>
              <a:spcAft>
                <a:spcPts val="0"/>
              </a:spcAft>
              <a:buSzPts val="900"/>
              <a:buChar char="•"/>
              <a:defRPr sz="900">
                <a:solidFill>
                  <a:schemeClr val="lt1"/>
                </a:solidFill>
                <a:latin typeface="Arial"/>
                <a:ea typeface="Arial"/>
                <a:cs typeface="Arial"/>
                <a:sym typeface="Arial"/>
              </a:defRPr>
            </a:lvl4pPr>
            <a:lvl5pPr marL="2286000" lvl="4" indent="-228600" algn="l" rtl="0">
              <a:lnSpc>
                <a:spcPct val="100000"/>
              </a:lnSpc>
              <a:spcBef>
                <a:spcPts val="200"/>
              </a:spcBef>
              <a:spcAft>
                <a:spcPts val="0"/>
              </a:spcAft>
              <a:buSzPts val="1400"/>
              <a:buNone/>
              <a:defRPr sz="900">
                <a:solidFill>
                  <a:schemeClr val="lt1"/>
                </a:solidFill>
                <a:latin typeface="Arial"/>
                <a:ea typeface="Arial"/>
                <a:cs typeface="Arial"/>
                <a:sym typeface="Aria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87" name="Google Shape;787;p82"/>
          <p:cNvSpPr txBox="1">
            <a:spLocks noGrp="1"/>
          </p:cNvSpPr>
          <p:nvPr>
            <p:ph type="body" idx="3"/>
          </p:nvPr>
        </p:nvSpPr>
        <p:spPr>
          <a:xfrm>
            <a:off x="822995" y="2526981"/>
            <a:ext cx="7695900" cy="247500"/>
          </a:xfrm>
          <a:prstGeom prst="rect">
            <a:avLst/>
          </a:prstGeom>
          <a:noFill/>
          <a:ln>
            <a:noFill/>
          </a:ln>
        </p:spPr>
        <p:txBody>
          <a:bodyPr spcFirstLastPara="1" wrap="square" lIns="0" tIns="0" rIns="0" bIns="0" anchor="t" anchorCtr="0">
            <a:noAutofit/>
          </a:bodyPr>
          <a:lstStyle>
            <a:lvl1pPr marL="457200" lvl="0" indent="-330200" algn="l" rtl="0">
              <a:lnSpc>
                <a:spcPct val="95000"/>
              </a:lnSpc>
              <a:spcBef>
                <a:spcPts val="0"/>
              </a:spcBef>
              <a:spcAft>
                <a:spcPts val="0"/>
              </a:spcAft>
              <a:buSzPts val="1600"/>
              <a:buChar char="​"/>
              <a:defRPr sz="1600" b="0">
                <a:solidFill>
                  <a:schemeClr val="lt1"/>
                </a:solidFil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788" name="Google Shape;788;p82"/>
          <p:cNvPicPr preferRelativeResize="0"/>
          <p:nvPr/>
        </p:nvPicPr>
        <p:blipFill rotWithShape="1">
          <a:blip r:embed="rId3">
            <a:alphaModFix/>
          </a:blip>
          <a:srcRect/>
          <a:stretch/>
        </p:blipFill>
        <p:spPr>
          <a:xfrm>
            <a:off x="10730734" y="5737688"/>
            <a:ext cx="1188720" cy="832041"/>
          </a:xfrm>
          <a:prstGeom prst="rect">
            <a:avLst/>
          </a:prstGeom>
          <a:noFill/>
          <a:ln>
            <a:noFill/>
          </a:ln>
        </p:spPr>
      </p:pic>
      <p:pic>
        <p:nvPicPr>
          <p:cNvPr id="789" name="Google Shape;789;p82"/>
          <p:cNvPicPr preferRelativeResize="0"/>
          <p:nvPr/>
        </p:nvPicPr>
        <p:blipFill rotWithShape="1">
          <a:blip r:embed="rId4">
            <a:alphaModFix/>
          </a:blip>
          <a:srcRect/>
          <a:stretch/>
        </p:blipFill>
        <p:spPr>
          <a:xfrm>
            <a:off x="1466391" y="4390478"/>
            <a:ext cx="2861768" cy="2402987"/>
          </a:xfrm>
          <a:prstGeom prst="rect">
            <a:avLst/>
          </a:prstGeom>
          <a:noFill/>
          <a:ln>
            <a:noFill/>
          </a:ln>
        </p:spPr>
      </p:pic>
    </p:spTree>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Slide - B ">
  <p:cSld name="Title Slide - B ">
    <p:bg>
      <p:bgPr>
        <a:solidFill>
          <a:srgbClr val="178BD1"/>
        </a:solidFill>
        <a:effectLst/>
      </p:bgPr>
    </p:bg>
    <p:spTree>
      <p:nvGrpSpPr>
        <p:cNvPr id="1" name="Shape 790"/>
        <p:cNvGrpSpPr/>
        <p:nvPr/>
      </p:nvGrpSpPr>
      <p:grpSpPr>
        <a:xfrm>
          <a:off x="0" y="0"/>
          <a:ext cx="0" cy="0"/>
          <a:chOff x="0" y="0"/>
          <a:chExt cx="0" cy="0"/>
        </a:xfrm>
      </p:grpSpPr>
      <p:sp>
        <p:nvSpPr>
          <p:cNvPr id="791" name="Google Shape;791;p83"/>
          <p:cNvSpPr/>
          <p:nvPr/>
        </p:nvSpPr>
        <p:spPr>
          <a:xfrm>
            <a:off x="0" y="1"/>
            <a:ext cx="12192000" cy="6858000"/>
          </a:xfrm>
          <a:prstGeom prst="rect">
            <a:avLst/>
          </a:prstGeom>
          <a:solidFill>
            <a:srgbClr val="FFFFFF"/>
          </a:solidFill>
          <a:ln>
            <a:noFill/>
          </a:ln>
        </p:spPr>
      </p:sp>
      <p:sp>
        <p:nvSpPr>
          <p:cNvPr id="792" name="Google Shape;792;p83"/>
          <p:cNvSpPr txBox="1">
            <a:spLocks noGrp="1"/>
          </p:cNvSpPr>
          <p:nvPr>
            <p:ph type="ctrTitle"/>
          </p:nvPr>
        </p:nvSpPr>
        <p:spPr>
          <a:xfrm>
            <a:off x="833337" y="1364239"/>
            <a:ext cx="7924500" cy="1298400"/>
          </a:xfrm>
          <a:prstGeom prst="rect">
            <a:avLst/>
          </a:prstGeom>
          <a:noFill/>
          <a:ln>
            <a:noFill/>
          </a:ln>
        </p:spPr>
        <p:txBody>
          <a:bodyPr spcFirstLastPara="1" wrap="square" lIns="0" tIns="0" rIns="0" bIns="0" anchor="b" anchorCtr="0">
            <a:noAutofit/>
          </a:bodyPr>
          <a:lstStyle>
            <a:lvl1pPr lvl="0" algn="l" rtl="0">
              <a:lnSpc>
                <a:spcPct val="85000"/>
              </a:lnSpc>
              <a:spcBef>
                <a:spcPts val="0"/>
              </a:spcBef>
              <a:spcAft>
                <a:spcPts val="0"/>
              </a:spcAft>
              <a:buSzPts val="1400"/>
              <a:buNone/>
              <a:defRPr sz="3600" b="1">
                <a:solidFill>
                  <a:schemeClr val="dk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3" name="Google Shape;793;p83"/>
          <p:cNvSpPr txBox="1">
            <a:spLocks noGrp="1"/>
          </p:cNvSpPr>
          <p:nvPr>
            <p:ph type="subTitle" idx="1"/>
          </p:nvPr>
        </p:nvSpPr>
        <p:spPr>
          <a:xfrm>
            <a:off x="822995" y="2738039"/>
            <a:ext cx="7934700" cy="477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2200"/>
              <a:buNone/>
              <a:defRPr sz="2200" b="0" i="0">
                <a:solidFill>
                  <a:schemeClr val="dk2"/>
                </a:solidFill>
                <a:latin typeface="Arial"/>
                <a:ea typeface="Arial"/>
                <a:cs typeface="Arial"/>
                <a:sym typeface="Arial"/>
              </a:defRPr>
            </a:lvl1pPr>
            <a:lvl2pPr lvl="1" algn="ctr" rtl="0">
              <a:lnSpc>
                <a:spcPct val="100000"/>
              </a:lnSpc>
              <a:spcBef>
                <a:spcPts val="200"/>
              </a:spcBef>
              <a:spcAft>
                <a:spcPts val="0"/>
              </a:spcAft>
              <a:buSzPts val="1800"/>
              <a:buNone/>
              <a:defRPr>
                <a:solidFill>
                  <a:srgbClr val="898989"/>
                </a:solidFill>
              </a:defRPr>
            </a:lvl2pPr>
            <a:lvl3pPr lvl="2" algn="ctr" rtl="0">
              <a:lnSpc>
                <a:spcPct val="100000"/>
              </a:lnSpc>
              <a:spcBef>
                <a:spcPts val="600"/>
              </a:spcBef>
              <a:spcAft>
                <a:spcPts val="0"/>
              </a:spcAft>
              <a:buSzPts val="1600"/>
              <a:buNone/>
              <a:defRPr>
                <a:solidFill>
                  <a:srgbClr val="898989"/>
                </a:solidFill>
              </a:defRPr>
            </a:lvl3pPr>
            <a:lvl4pPr lvl="3" algn="ctr" rtl="0">
              <a:lnSpc>
                <a:spcPct val="100000"/>
              </a:lnSpc>
              <a:spcBef>
                <a:spcPts val="600"/>
              </a:spcBef>
              <a:spcAft>
                <a:spcPts val="0"/>
              </a:spcAft>
              <a:buSzPts val="1400"/>
              <a:buNone/>
              <a:defRPr>
                <a:solidFill>
                  <a:srgbClr val="898989"/>
                </a:solidFill>
              </a:defRPr>
            </a:lvl4pPr>
            <a:lvl5pPr lvl="4" algn="ctr" rtl="0">
              <a:lnSpc>
                <a:spcPct val="100000"/>
              </a:lnSpc>
              <a:spcBef>
                <a:spcPts val="600"/>
              </a:spcBef>
              <a:spcAft>
                <a:spcPts val="0"/>
              </a:spcAft>
              <a:buSzPts val="2000"/>
              <a:buNone/>
              <a:defRPr>
                <a:solidFill>
                  <a:srgbClr val="898989"/>
                </a:solidFill>
              </a:defRPr>
            </a:lvl5pPr>
            <a:lvl6pPr lvl="5" algn="ctr" rtl="0">
              <a:lnSpc>
                <a:spcPct val="100000"/>
              </a:lnSpc>
              <a:spcBef>
                <a:spcPts val="600"/>
              </a:spcBef>
              <a:spcAft>
                <a:spcPts val="0"/>
              </a:spcAft>
              <a:buClr>
                <a:srgbClr val="898989"/>
              </a:buClr>
              <a:buSzPts val="2000"/>
              <a:buNone/>
              <a:defRPr>
                <a:solidFill>
                  <a:srgbClr val="898989"/>
                </a:solidFill>
              </a:defRPr>
            </a:lvl6pPr>
            <a:lvl7pPr lvl="6" algn="ctr" rtl="0">
              <a:lnSpc>
                <a:spcPct val="100000"/>
              </a:lnSpc>
              <a:spcBef>
                <a:spcPts val="400"/>
              </a:spcBef>
              <a:spcAft>
                <a:spcPts val="0"/>
              </a:spcAft>
              <a:buClr>
                <a:srgbClr val="898989"/>
              </a:buClr>
              <a:buSzPts val="2000"/>
              <a:buNone/>
              <a:defRPr>
                <a:solidFill>
                  <a:srgbClr val="898989"/>
                </a:solidFill>
              </a:defRPr>
            </a:lvl7pPr>
            <a:lvl8pPr lvl="7" algn="ctr" rtl="0">
              <a:lnSpc>
                <a:spcPct val="100000"/>
              </a:lnSpc>
              <a:spcBef>
                <a:spcPts val="400"/>
              </a:spcBef>
              <a:spcAft>
                <a:spcPts val="0"/>
              </a:spcAft>
              <a:buClr>
                <a:srgbClr val="898989"/>
              </a:buClr>
              <a:buSzPts val="2000"/>
              <a:buNone/>
              <a:defRPr>
                <a:solidFill>
                  <a:srgbClr val="898989"/>
                </a:solidFill>
              </a:defRPr>
            </a:lvl8pPr>
            <a:lvl9pPr lvl="8" algn="ctr" rtl="0">
              <a:lnSpc>
                <a:spcPct val="100000"/>
              </a:lnSpc>
              <a:spcBef>
                <a:spcPts val="400"/>
              </a:spcBef>
              <a:spcAft>
                <a:spcPts val="0"/>
              </a:spcAft>
              <a:buClr>
                <a:srgbClr val="898989"/>
              </a:buClr>
              <a:buSzPts val="2000"/>
              <a:buNone/>
              <a:defRPr>
                <a:solidFill>
                  <a:srgbClr val="898989"/>
                </a:solidFill>
              </a:defRPr>
            </a:lvl9pPr>
          </a:lstStyle>
          <a:p>
            <a:endParaRPr/>
          </a:p>
        </p:txBody>
      </p:sp>
      <p:sp>
        <p:nvSpPr>
          <p:cNvPr id="794" name="Google Shape;794;p83"/>
          <p:cNvSpPr txBox="1">
            <a:spLocks noGrp="1"/>
          </p:cNvSpPr>
          <p:nvPr>
            <p:ph type="body" idx="2"/>
          </p:nvPr>
        </p:nvSpPr>
        <p:spPr>
          <a:xfrm>
            <a:off x="822996" y="4103682"/>
            <a:ext cx="6096000" cy="309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600"/>
              <a:buFont typeface="Arial"/>
              <a:buNone/>
              <a:defRPr sz="1600">
                <a:solidFill>
                  <a:schemeClr val="dk2"/>
                </a:solidFill>
                <a:latin typeface="Arial"/>
                <a:ea typeface="Arial"/>
                <a:cs typeface="Arial"/>
                <a:sym typeface="Arial"/>
              </a:defRPr>
            </a:lvl1pPr>
            <a:lvl2pPr marL="914400" lvl="1" indent="-228600" algn="l" rtl="0">
              <a:lnSpc>
                <a:spcPct val="100000"/>
              </a:lnSpc>
              <a:spcBef>
                <a:spcPts val="300"/>
              </a:spcBef>
              <a:spcAft>
                <a:spcPts val="0"/>
              </a:spcAft>
              <a:buSzPts val="1540"/>
              <a:buFont typeface="Arial"/>
              <a:buNone/>
              <a:defRPr sz="1400">
                <a:solidFill>
                  <a:schemeClr val="lt2"/>
                </a:solidFill>
                <a:latin typeface="Arial"/>
                <a:ea typeface="Arial"/>
                <a:cs typeface="Arial"/>
                <a:sym typeface="Arial"/>
              </a:defRPr>
            </a:lvl2pPr>
            <a:lvl3pPr marL="1371600" marR="0" lvl="2" indent="-228600" algn="l" rtl="0">
              <a:lnSpc>
                <a:spcPct val="95000"/>
              </a:lnSpc>
              <a:spcBef>
                <a:spcPts val="300"/>
              </a:spcBef>
              <a:spcAft>
                <a:spcPts val="0"/>
              </a:spcAft>
              <a:buClr>
                <a:srgbClr val="BFBFBF"/>
              </a:buClr>
              <a:buSzPts val="1400"/>
              <a:buFont typeface="Arial"/>
              <a:buNone/>
              <a:defRPr sz="1400">
                <a:solidFill>
                  <a:schemeClr val="lt2"/>
                </a:solidFill>
                <a:latin typeface="Arial"/>
                <a:ea typeface="Arial"/>
                <a:cs typeface="Arial"/>
                <a:sym typeface="Arial"/>
              </a:defRPr>
            </a:lvl3pPr>
            <a:lvl4pPr marL="1828800" lvl="3" indent="-285750" algn="l" rtl="0">
              <a:lnSpc>
                <a:spcPct val="100000"/>
              </a:lnSpc>
              <a:spcBef>
                <a:spcPts val="0"/>
              </a:spcBef>
              <a:spcAft>
                <a:spcPts val="0"/>
              </a:spcAft>
              <a:buSzPts val="900"/>
              <a:buChar char="•"/>
              <a:defRPr sz="900">
                <a:solidFill>
                  <a:schemeClr val="lt1"/>
                </a:solidFill>
                <a:latin typeface="Arial"/>
                <a:ea typeface="Arial"/>
                <a:cs typeface="Arial"/>
                <a:sym typeface="Arial"/>
              </a:defRPr>
            </a:lvl4pPr>
            <a:lvl5pPr marL="2286000" lvl="4" indent="-228600" algn="l" rtl="0">
              <a:lnSpc>
                <a:spcPct val="100000"/>
              </a:lnSpc>
              <a:spcBef>
                <a:spcPts val="200"/>
              </a:spcBef>
              <a:spcAft>
                <a:spcPts val="0"/>
              </a:spcAft>
              <a:buSzPts val="1400"/>
              <a:buNone/>
              <a:defRPr sz="900">
                <a:solidFill>
                  <a:schemeClr val="lt1"/>
                </a:solidFill>
                <a:latin typeface="Arial"/>
                <a:ea typeface="Arial"/>
                <a:cs typeface="Arial"/>
                <a:sym typeface="Aria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95" name="Google Shape;795;p83"/>
          <p:cNvSpPr txBox="1">
            <a:spLocks noGrp="1"/>
          </p:cNvSpPr>
          <p:nvPr>
            <p:ph type="body" idx="3"/>
          </p:nvPr>
        </p:nvSpPr>
        <p:spPr>
          <a:xfrm>
            <a:off x="822995" y="3842328"/>
            <a:ext cx="6096000" cy="205500"/>
          </a:xfrm>
          <a:prstGeom prst="rect">
            <a:avLst/>
          </a:prstGeom>
          <a:noFill/>
          <a:ln>
            <a:noFill/>
          </a:ln>
        </p:spPr>
        <p:txBody>
          <a:bodyPr spcFirstLastPara="1" wrap="square" lIns="0" tIns="0" rIns="0" bIns="0" anchor="t" anchorCtr="0">
            <a:noAutofit/>
          </a:bodyPr>
          <a:lstStyle>
            <a:lvl1pPr marL="457200" lvl="0" indent="-330200" algn="l" rtl="0">
              <a:lnSpc>
                <a:spcPct val="95000"/>
              </a:lnSpc>
              <a:spcBef>
                <a:spcPts val="0"/>
              </a:spcBef>
              <a:spcAft>
                <a:spcPts val="0"/>
              </a:spcAft>
              <a:buSzPts val="1600"/>
              <a:buChar char="​"/>
              <a:defRPr sz="1600" b="1">
                <a:solidFill>
                  <a:schemeClr val="dk2"/>
                </a:solidFil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796" name="Google Shape;796;p83"/>
          <p:cNvSpPr/>
          <p:nvPr/>
        </p:nvSpPr>
        <p:spPr>
          <a:xfrm>
            <a:off x="37853" y="6645348"/>
            <a:ext cx="163500" cy="212700"/>
          </a:xfrm>
          <a:prstGeom prst="rect">
            <a:avLst/>
          </a:prstGeom>
          <a:solidFill>
            <a:srgbClr val="FFFFFF"/>
          </a:solidFill>
          <a:ln>
            <a:noFill/>
          </a:ln>
        </p:spPr>
      </p:sp>
      <p:pic>
        <p:nvPicPr>
          <p:cNvPr id="797" name="Google Shape;797;p83"/>
          <p:cNvPicPr preferRelativeResize="0"/>
          <p:nvPr/>
        </p:nvPicPr>
        <p:blipFill rotWithShape="1">
          <a:blip r:embed="rId2">
            <a:alphaModFix/>
          </a:blip>
          <a:srcRect/>
          <a:stretch/>
        </p:blipFill>
        <p:spPr>
          <a:xfrm>
            <a:off x="760185" y="524256"/>
            <a:ext cx="1276860" cy="893734"/>
          </a:xfrm>
          <a:prstGeom prst="rect">
            <a:avLst/>
          </a:prstGeom>
          <a:noFill/>
          <a:ln>
            <a:noFill/>
          </a:ln>
        </p:spPr>
      </p:pic>
    </p:spTree>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 Column">
  <p:cSld name="1_2 Column">
    <p:spTree>
      <p:nvGrpSpPr>
        <p:cNvPr id="1" name="Shape 798"/>
        <p:cNvGrpSpPr/>
        <p:nvPr/>
      </p:nvGrpSpPr>
      <p:grpSpPr>
        <a:xfrm>
          <a:off x="0" y="0"/>
          <a:ext cx="0" cy="0"/>
          <a:chOff x="0" y="0"/>
          <a:chExt cx="0" cy="0"/>
        </a:xfrm>
      </p:grpSpPr>
      <p:sp>
        <p:nvSpPr>
          <p:cNvPr id="799" name="Google Shape;799;p84"/>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0" name="Google Shape;800;p84"/>
          <p:cNvSpPr txBox="1">
            <a:spLocks noGrp="1"/>
          </p:cNvSpPr>
          <p:nvPr>
            <p:ph type="body" idx="1"/>
          </p:nvPr>
        </p:nvSpPr>
        <p:spPr>
          <a:xfrm>
            <a:off x="571500" y="1764285"/>
            <a:ext cx="53034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01" name="Google Shape;801;p84"/>
          <p:cNvSpPr txBox="1">
            <a:spLocks noGrp="1"/>
          </p:cNvSpPr>
          <p:nvPr>
            <p:ph type="body" idx="2"/>
          </p:nvPr>
        </p:nvSpPr>
        <p:spPr>
          <a:xfrm>
            <a:off x="6313932" y="1764285"/>
            <a:ext cx="5303400" cy="42237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02" name="Google Shape;802;p84"/>
          <p:cNvSpPr txBox="1">
            <a:spLocks noGrp="1"/>
          </p:cNvSpPr>
          <p:nvPr>
            <p:ph type="body" idx="3"/>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03" name="Google Shape;803;p84"/>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804"/>
        <p:cNvGrpSpPr/>
        <p:nvPr/>
      </p:nvGrpSpPr>
      <p:grpSpPr>
        <a:xfrm>
          <a:off x="0" y="0"/>
          <a:ext cx="0" cy="0"/>
          <a:chOff x="0" y="0"/>
          <a:chExt cx="0" cy="0"/>
        </a:xfrm>
      </p:grpSpPr>
      <p:sp>
        <p:nvSpPr>
          <p:cNvPr id="805" name="Google Shape;805;p85"/>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6" name="Google Shape;806;p85"/>
          <p:cNvSpPr txBox="1">
            <a:spLocks noGrp="1"/>
          </p:cNvSpPr>
          <p:nvPr>
            <p:ph type="body" idx="1"/>
          </p:nvPr>
        </p:nvSpPr>
        <p:spPr>
          <a:xfrm>
            <a:off x="571500" y="1764285"/>
            <a:ext cx="3429000" cy="42240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07" name="Google Shape;807;p85"/>
          <p:cNvSpPr txBox="1">
            <a:spLocks noGrp="1"/>
          </p:cNvSpPr>
          <p:nvPr>
            <p:ph type="body" idx="2"/>
          </p:nvPr>
        </p:nvSpPr>
        <p:spPr>
          <a:xfrm>
            <a:off x="4377367" y="1764002"/>
            <a:ext cx="34290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08" name="Google Shape;808;p85"/>
          <p:cNvSpPr txBox="1">
            <a:spLocks noGrp="1"/>
          </p:cNvSpPr>
          <p:nvPr>
            <p:ph type="body" idx="3"/>
          </p:nvPr>
        </p:nvSpPr>
        <p:spPr>
          <a:xfrm>
            <a:off x="8183233" y="1763713"/>
            <a:ext cx="34290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09" name="Google Shape;809;p85"/>
          <p:cNvSpPr txBox="1">
            <a:spLocks noGrp="1"/>
          </p:cNvSpPr>
          <p:nvPr>
            <p:ph type="body" idx="4"/>
          </p:nvPr>
        </p:nvSpPr>
        <p:spPr>
          <a:xfrm>
            <a:off x="571503"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10" name="Google Shape;810;p85"/>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Low Forest - Mountain Left">
  <p:cSld name="1_Low Forest - Mountain Left">
    <p:spTree>
      <p:nvGrpSpPr>
        <p:cNvPr id="1" name="Shape 811"/>
        <p:cNvGrpSpPr/>
        <p:nvPr/>
      </p:nvGrpSpPr>
      <p:grpSpPr>
        <a:xfrm>
          <a:off x="0" y="0"/>
          <a:ext cx="0" cy="0"/>
          <a:chOff x="0" y="0"/>
          <a:chExt cx="0" cy="0"/>
        </a:xfrm>
      </p:grpSpPr>
      <p:sp>
        <p:nvSpPr>
          <p:cNvPr id="812" name="Google Shape;812;p86"/>
          <p:cNvSpPr/>
          <p:nvPr/>
        </p:nvSpPr>
        <p:spPr>
          <a:xfrm>
            <a:off x="0" y="10218"/>
            <a:ext cx="12192000" cy="6858000"/>
          </a:xfrm>
          <a:prstGeom prst="rect">
            <a:avLst/>
          </a:prstGeom>
          <a:solidFill>
            <a:srgbClr val="FFFFFF"/>
          </a:solidFill>
          <a:ln>
            <a:noFill/>
          </a:ln>
        </p:spPr>
      </p:sp>
      <p:sp>
        <p:nvSpPr>
          <p:cNvPr id="813" name="Google Shape;813;p86"/>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14" name="Google Shape;814;p86"/>
          <p:cNvSpPr txBox="1">
            <a:spLocks noGrp="1"/>
          </p:cNvSpPr>
          <p:nvPr>
            <p:ph type="body" idx="1"/>
          </p:nvPr>
        </p:nvSpPr>
        <p:spPr>
          <a:xfrm>
            <a:off x="571500" y="1764287"/>
            <a:ext cx="11046000" cy="32142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15" name="Google Shape;815;p86"/>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816" name="Google Shape;816;p86"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
        <p:nvSpPr>
          <p:cNvPr id="817" name="Google Shape;817;p86"/>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Low Forest - Mountain Right">
  <p:cSld name="1_Low Forest - Mountain Right">
    <p:spTree>
      <p:nvGrpSpPr>
        <p:cNvPr id="1" name="Shape 818"/>
        <p:cNvGrpSpPr/>
        <p:nvPr/>
      </p:nvGrpSpPr>
      <p:grpSpPr>
        <a:xfrm>
          <a:off x="0" y="0"/>
          <a:ext cx="0" cy="0"/>
          <a:chOff x="0" y="0"/>
          <a:chExt cx="0" cy="0"/>
        </a:xfrm>
      </p:grpSpPr>
      <p:sp>
        <p:nvSpPr>
          <p:cNvPr id="819" name="Google Shape;819;p87"/>
          <p:cNvSpPr/>
          <p:nvPr/>
        </p:nvSpPr>
        <p:spPr>
          <a:xfrm>
            <a:off x="1" y="0"/>
            <a:ext cx="12192000" cy="6858000"/>
          </a:xfrm>
          <a:prstGeom prst="rect">
            <a:avLst/>
          </a:prstGeom>
          <a:solidFill>
            <a:srgbClr val="FFFFFF"/>
          </a:solidFill>
          <a:ln>
            <a:noFill/>
          </a:ln>
        </p:spPr>
      </p:sp>
      <p:sp>
        <p:nvSpPr>
          <p:cNvPr id="820" name="Google Shape;820;p87"/>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21" name="Google Shape;821;p87"/>
          <p:cNvSpPr txBox="1">
            <a:spLocks noGrp="1"/>
          </p:cNvSpPr>
          <p:nvPr>
            <p:ph type="body" idx="1"/>
          </p:nvPr>
        </p:nvSpPr>
        <p:spPr>
          <a:xfrm>
            <a:off x="571499" y="1764286"/>
            <a:ext cx="10390800" cy="32142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solidFill>
                  <a:schemeClr val="accent2"/>
                </a:solidFill>
              </a:defRPr>
            </a:lvl2pPr>
            <a:lvl3pPr marL="1371600" lvl="2" indent="-330200" algn="l" rtl="0">
              <a:lnSpc>
                <a:spcPct val="100000"/>
              </a:lnSpc>
              <a:spcBef>
                <a:spcPts val="600"/>
              </a:spcBef>
              <a:spcAft>
                <a:spcPts val="0"/>
              </a:spcAft>
              <a:buSzPts val="1600"/>
              <a:buChar char="•"/>
              <a:defRPr>
                <a:solidFill>
                  <a:schemeClr val="accent2"/>
                </a:solidFill>
              </a:defRPr>
            </a:lvl3pPr>
            <a:lvl4pPr marL="1828800" lvl="3" indent="-317500" algn="l" rtl="0">
              <a:lnSpc>
                <a:spcPct val="100000"/>
              </a:lnSpc>
              <a:spcBef>
                <a:spcPts val="600"/>
              </a:spcBef>
              <a:spcAft>
                <a:spcPts val="0"/>
              </a:spcAft>
              <a:buSzPts val="1400"/>
              <a:buChar char="•"/>
              <a:defRPr>
                <a:solidFill>
                  <a:schemeClr val="accent2"/>
                </a:solidFill>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22" name="Google Shape;822;p87"/>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823" name="Google Shape;823;p87"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
        <p:nvSpPr>
          <p:cNvPr id="824" name="Google Shape;824;p87"/>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Medium Forest - Mountain Left">
  <p:cSld name="Medium Forest - Mountain Left">
    <p:spTree>
      <p:nvGrpSpPr>
        <p:cNvPr id="1" name="Shape 825"/>
        <p:cNvGrpSpPr/>
        <p:nvPr/>
      </p:nvGrpSpPr>
      <p:grpSpPr>
        <a:xfrm>
          <a:off x="0" y="0"/>
          <a:ext cx="0" cy="0"/>
          <a:chOff x="0" y="0"/>
          <a:chExt cx="0" cy="0"/>
        </a:xfrm>
      </p:grpSpPr>
      <p:sp>
        <p:nvSpPr>
          <p:cNvPr id="826" name="Google Shape;826;p88"/>
          <p:cNvSpPr/>
          <p:nvPr/>
        </p:nvSpPr>
        <p:spPr>
          <a:xfrm>
            <a:off x="1" y="14990"/>
            <a:ext cx="12192000" cy="6858000"/>
          </a:xfrm>
          <a:prstGeom prst="rect">
            <a:avLst/>
          </a:prstGeom>
          <a:solidFill>
            <a:srgbClr val="FFFFFF"/>
          </a:solidFill>
          <a:ln>
            <a:noFill/>
          </a:ln>
        </p:spPr>
      </p:sp>
      <p:sp>
        <p:nvSpPr>
          <p:cNvPr id="827" name="Google Shape;827;p88"/>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28" name="Google Shape;828;p88"/>
          <p:cNvSpPr txBox="1">
            <a:spLocks noGrp="1"/>
          </p:cNvSpPr>
          <p:nvPr>
            <p:ph type="body" idx="1"/>
          </p:nvPr>
        </p:nvSpPr>
        <p:spPr>
          <a:xfrm>
            <a:off x="571500" y="1764287"/>
            <a:ext cx="11046000" cy="22302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29" name="Google Shape;829;p88"/>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830" name="Google Shape;830;p88"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
        <p:nvSpPr>
          <p:cNvPr id="831" name="Google Shape;831;p88"/>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Medium Forest - Mountain Right">
  <p:cSld name="Medium Forest - Mountain Right">
    <p:spTree>
      <p:nvGrpSpPr>
        <p:cNvPr id="1" name="Shape 832"/>
        <p:cNvGrpSpPr/>
        <p:nvPr/>
      </p:nvGrpSpPr>
      <p:grpSpPr>
        <a:xfrm>
          <a:off x="0" y="0"/>
          <a:ext cx="0" cy="0"/>
          <a:chOff x="0" y="0"/>
          <a:chExt cx="0" cy="0"/>
        </a:xfrm>
      </p:grpSpPr>
      <p:sp>
        <p:nvSpPr>
          <p:cNvPr id="833" name="Google Shape;833;p89"/>
          <p:cNvSpPr/>
          <p:nvPr/>
        </p:nvSpPr>
        <p:spPr>
          <a:xfrm>
            <a:off x="1" y="14991"/>
            <a:ext cx="12192000" cy="6858000"/>
          </a:xfrm>
          <a:prstGeom prst="rect">
            <a:avLst/>
          </a:prstGeom>
          <a:solidFill>
            <a:srgbClr val="FFFFFF"/>
          </a:solidFill>
          <a:ln>
            <a:noFill/>
          </a:ln>
        </p:spPr>
      </p:sp>
      <p:sp>
        <p:nvSpPr>
          <p:cNvPr id="834" name="Google Shape;834;p89"/>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35" name="Google Shape;835;p89"/>
          <p:cNvSpPr txBox="1">
            <a:spLocks noGrp="1"/>
          </p:cNvSpPr>
          <p:nvPr>
            <p:ph type="body" idx="1"/>
          </p:nvPr>
        </p:nvSpPr>
        <p:spPr>
          <a:xfrm>
            <a:off x="571499" y="1764286"/>
            <a:ext cx="10582200" cy="3153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36" name="Google Shape;836;p89"/>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837" name="Google Shape;837;p89"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
        <p:nvSpPr>
          <p:cNvPr id="838" name="Google Shape;838;p89"/>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Medium Forest ">
  <p:cSld name="1_Medium Forest ">
    <p:spTree>
      <p:nvGrpSpPr>
        <p:cNvPr id="1" name="Shape 839"/>
        <p:cNvGrpSpPr/>
        <p:nvPr/>
      </p:nvGrpSpPr>
      <p:grpSpPr>
        <a:xfrm>
          <a:off x="0" y="0"/>
          <a:ext cx="0" cy="0"/>
          <a:chOff x="0" y="0"/>
          <a:chExt cx="0" cy="0"/>
        </a:xfrm>
      </p:grpSpPr>
      <p:sp>
        <p:nvSpPr>
          <p:cNvPr id="840" name="Google Shape;840;p90"/>
          <p:cNvSpPr/>
          <p:nvPr/>
        </p:nvSpPr>
        <p:spPr>
          <a:xfrm>
            <a:off x="3" y="16776"/>
            <a:ext cx="12188700" cy="6856200"/>
          </a:xfrm>
          <a:prstGeom prst="rect">
            <a:avLst/>
          </a:prstGeom>
          <a:solidFill>
            <a:srgbClr val="FFFFFF"/>
          </a:solidFill>
          <a:ln>
            <a:noFill/>
          </a:ln>
        </p:spPr>
      </p:sp>
      <p:sp>
        <p:nvSpPr>
          <p:cNvPr id="841" name="Google Shape;841;p90"/>
          <p:cNvSpPr txBox="1">
            <a:spLocks noGrp="1"/>
          </p:cNvSpPr>
          <p:nvPr>
            <p:ph type="body" idx="1"/>
          </p:nvPr>
        </p:nvSpPr>
        <p:spPr>
          <a:xfrm>
            <a:off x="571500" y="1764284"/>
            <a:ext cx="11046000" cy="22896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42" name="Google Shape;842;p90"/>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43" name="Google Shape;843;p90"/>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44" name="Google Shape;844;p90"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
        <p:nvSpPr>
          <p:cNvPr id="845" name="Google Shape;845;p90"/>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Medium Forest - Crack">
  <p:cSld name="Medium Forest - Crack">
    <p:spTree>
      <p:nvGrpSpPr>
        <p:cNvPr id="1" name="Shape 846"/>
        <p:cNvGrpSpPr/>
        <p:nvPr/>
      </p:nvGrpSpPr>
      <p:grpSpPr>
        <a:xfrm>
          <a:off x="0" y="0"/>
          <a:ext cx="0" cy="0"/>
          <a:chOff x="0" y="0"/>
          <a:chExt cx="0" cy="0"/>
        </a:xfrm>
      </p:grpSpPr>
      <p:pic>
        <p:nvPicPr>
          <p:cNvPr id="847" name="Google Shape;847;p91"/>
          <p:cNvPicPr preferRelativeResize="0"/>
          <p:nvPr/>
        </p:nvPicPr>
        <p:blipFill rotWithShape="1">
          <a:blip r:embed="rId2">
            <a:alphaModFix/>
          </a:blip>
          <a:srcRect/>
          <a:stretch/>
        </p:blipFill>
        <p:spPr>
          <a:xfrm>
            <a:off x="3" y="16779"/>
            <a:ext cx="12188815" cy="6856211"/>
          </a:xfrm>
          <a:prstGeom prst="rect">
            <a:avLst/>
          </a:prstGeom>
          <a:noFill/>
          <a:ln>
            <a:noFill/>
          </a:ln>
        </p:spPr>
      </p:pic>
      <p:sp>
        <p:nvSpPr>
          <p:cNvPr id="848" name="Google Shape;848;p91"/>
          <p:cNvSpPr txBox="1">
            <a:spLocks noGrp="1"/>
          </p:cNvSpPr>
          <p:nvPr>
            <p:ph type="body" idx="1"/>
          </p:nvPr>
        </p:nvSpPr>
        <p:spPr>
          <a:xfrm>
            <a:off x="571500" y="1764284"/>
            <a:ext cx="11046000" cy="22896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49" name="Google Shape;849;p91"/>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50" name="Google Shape;850;p91"/>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51" name="Google Shape;851;p91"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
        <p:nvSpPr>
          <p:cNvPr id="852" name="Google Shape;852;p91"/>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solidFill>
                  <a:schemeClr val="lt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 - Sign Callout ">
  <p:cSld name="D - Basic_1_1_1_1_1_1_1_1">
    <p:bg>
      <p:bgPr>
        <a:solidFill>
          <a:schemeClr val="lt1"/>
        </a:solidFill>
        <a:effectLst/>
      </p:bgPr>
    </p:bg>
    <p:spTree>
      <p:nvGrpSpPr>
        <p:cNvPr id="1" name="Shape 72"/>
        <p:cNvGrpSpPr/>
        <p:nvPr/>
      </p:nvGrpSpPr>
      <p:grpSpPr>
        <a:xfrm>
          <a:off x="0" y="0"/>
          <a:ext cx="0" cy="0"/>
          <a:chOff x="0" y="0"/>
          <a:chExt cx="0" cy="0"/>
        </a:xfrm>
      </p:grpSpPr>
      <p:pic>
        <p:nvPicPr>
          <p:cNvPr id="73" name="Google Shape;73;p10"/>
          <p:cNvPicPr preferRelativeResize="0"/>
          <p:nvPr/>
        </p:nvPicPr>
        <p:blipFill rotWithShape="1">
          <a:blip r:embed="rId2">
            <a:alphaModFix/>
          </a:blip>
          <a:srcRect/>
          <a:stretch/>
        </p:blipFill>
        <p:spPr>
          <a:xfrm>
            <a:off x="-1588" y="10218"/>
            <a:ext cx="12188822" cy="6856213"/>
          </a:xfrm>
          <a:prstGeom prst="rect">
            <a:avLst/>
          </a:prstGeom>
          <a:noFill/>
          <a:ln>
            <a:noFill/>
          </a:ln>
        </p:spPr>
      </p:pic>
      <p:pic>
        <p:nvPicPr>
          <p:cNvPr id="74" name="Google Shape;74;p10"/>
          <p:cNvPicPr preferRelativeResize="0"/>
          <p:nvPr/>
        </p:nvPicPr>
        <p:blipFill rotWithShape="1">
          <a:blip r:embed="rId3">
            <a:alphaModFix/>
          </a:blip>
          <a:srcRect b="23224"/>
          <a:stretch/>
        </p:blipFill>
        <p:spPr>
          <a:xfrm>
            <a:off x="361925" y="1289250"/>
            <a:ext cx="11488248" cy="5053325"/>
          </a:xfrm>
          <a:prstGeom prst="rect">
            <a:avLst/>
          </a:prstGeom>
          <a:noFill/>
          <a:ln>
            <a:noFill/>
          </a:ln>
        </p:spPr>
      </p:pic>
      <p:sp>
        <p:nvSpPr>
          <p:cNvPr id="75" name="Google Shape;75;p10"/>
          <p:cNvSpPr/>
          <p:nvPr/>
        </p:nvSpPr>
        <p:spPr>
          <a:xfrm>
            <a:off x="2441084" y="6109898"/>
            <a:ext cx="7422000" cy="231900"/>
          </a:xfrm>
          <a:prstGeom prst="rect">
            <a:avLst/>
          </a:prstGeom>
          <a:solidFill>
            <a:srgbClr val="5D4023">
              <a:alpha val="486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rgbClr val="FFFFFF"/>
              </a:solidFill>
              <a:latin typeface="Arial"/>
              <a:ea typeface="Arial"/>
              <a:cs typeface="Arial"/>
              <a:sym typeface="Arial"/>
            </a:endParaRPr>
          </a:p>
        </p:txBody>
      </p:sp>
      <p:sp>
        <p:nvSpPr>
          <p:cNvPr id="76" name="Google Shape;76;p10"/>
          <p:cNvSpPr txBox="1">
            <a:spLocks noGrp="1"/>
          </p:cNvSpPr>
          <p:nvPr>
            <p:ph type="title"/>
          </p:nvPr>
        </p:nvSpPr>
        <p:spPr>
          <a:xfrm>
            <a:off x="495300" y="139703"/>
            <a:ext cx="11046000" cy="9900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77" name="Google Shape;77;p10"/>
          <p:cNvSpPr txBox="1">
            <a:spLocks noGrp="1"/>
          </p:cNvSpPr>
          <p:nvPr>
            <p:ph type="body" idx="1"/>
          </p:nvPr>
        </p:nvSpPr>
        <p:spPr>
          <a:xfrm>
            <a:off x="1273774" y="1768690"/>
            <a:ext cx="11029500" cy="4223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1100"/>
              </a:spcBef>
              <a:spcAft>
                <a:spcPts val="0"/>
              </a:spcAft>
              <a:buClr>
                <a:srgbClr val="434448"/>
              </a:buClr>
              <a:buSzPts val="2000"/>
              <a:buFont typeface="Arial"/>
              <a:buNone/>
              <a:defRPr sz="2000" b="0" i="0" strike="noStrike" cap="none">
                <a:solidFill>
                  <a:srgbClr val="434448"/>
                </a:solidFill>
                <a:latin typeface="Arial"/>
                <a:ea typeface="Arial"/>
                <a:cs typeface="Arial"/>
                <a:sym typeface="Arial"/>
              </a:defRPr>
            </a:lvl1pPr>
            <a:lvl2pPr marL="914400" marR="0" lvl="1" indent="-349250" algn="l" rtl="0">
              <a:lnSpc>
                <a:spcPct val="100000"/>
              </a:lnSpc>
              <a:spcBef>
                <a:spcPts val="300"/>
              </a:spcBef>
              <a:spcAft>
                <a:spcPts val="0"/>
              </a:spcAft>
              <a:buClr>
                <a:srgbClr val="434448"/>
              </a:buClr>
              <a:buSzPts val="1900"/>
              <a:buFont typeface="Arial"/>
              <a:buChar char="•"/>
              <a:defRPr sz="1900" b="0" i="0" strike="noStrike" cap="none">
                <a:solidFill>
                  <a:srgbClr val="434448"/>
                </a:solidFill>
                <a:latin typeface="Arial"/>
                <a:ea typeface="Arial"/>
                <a:cs typeface="Arial"/>
                <a:sym typeface="Arial"/>
              </a:defRPr>
            </a:lvl2pPr>
            <a:lvl3pPr marL="1371600" marR="0" lvl="2" indent="-330200" algn="l" rtl="0">
              <a:lnSpc>
                <a:spcPct val="100000"/>
              </a:lnSpc>
              <a:spcBef>
                <a:spcPts val="700"/>
              </a:spcBef>
              <a:spcAft>
                <a:spcPts val="0"/>
              </a:spcAft>
              <a:buClr>
                <a:srgbClr val="434448"/>
              </a:buClr>
              <a:buSzPts val="1600"/>
              <a:buFont typeface="Arial"/>
              <a:buChar char="•"/>
              <a:defRPr sz="1600" b="0" i="0" strike="noStrike" cap="none">
                <a:solidFill>
                  <a:srgbClr val="434448"/>
                </a:solidFill>
                <a:latin typeface="Arial"/>
                <a:ea typeface="Arial"/>
                <a:cs typeface="Arial"/>
                <a:sym typeface="Arial"/>
              </a:defRPr>
            </a:lvl3pPr>
            <a:lvl4pPr marL="1828800" marR="0" lvl="3" indent="-323850" algn="l" rtl="0">
              <a:lnSpc>
                <a:spcPct val="100000"/>
              </a:lnSpc>
              <a:spcBef>
                <a:spcPts val="700"/>
              </a:spcBef>
              <a:spcAft>
                <a:spcPts val="0"/>
              </a:spcAft>
              <a:buClr>
                <a:srgbClr val="434448"/>
              </a:buClr>
              <a:buSzPts val="1500"/>
              <a:buFont typeface="Arial"/>
              <a:buChar char="•"/>
              <a:defRPr sz="1500" b="1" i="0" strike="noStrike" cap="none">
                <a:solidFill>
                  <a:srgbClr val="434448"/>
                </a:solidFill>
                <a:latin typeface="Arial"/>
                <a:ea typeface="Arial"/>
                <a:cs typeface="Arial"/>
                <a:sym typeface="Arial"/>
              </a:defRPr>
            </a:lvl4pPr>
            <a:lvl5pPr marL="2286000" marR="0" lvl="4" indent="-228600" algn="l" rtl="0">
              <a:lnSpc>
                <a:spcPct val="100000"/>
              </a:lnSpc>
              <a:spcBef>
                <a:spcPts val="700"/>
              </a:spcBef>
              <a:spcAft>
                <a:spcPts val="0"/>
              </a:spcAft>
              <a:buClr>
                <a:srgbClr val="434448"/>
              </a:buClr>
              <a:buSzPts val="1500"/>
              <a:buFont typeface="Arial"/>
              <a:buNone/>
              <a:defRPr sz="2000" b="0" i="0" strike="noStrike" cap="none">
                <a:solidFill>
                  <a:srgbClr val="434448"/>
                </a:solidFill>
                <a:latin typeface="Arial"/>
                <a:ea typeface="Arial"/>
                <a:cs typeface="Arial"/>
                <a:sym typeface="Arial"/>
              </a:defRPr>
            </a:lvl5pPr>
            <a:lvl6pPr marL="2743200" marR="0" lvl="5" indent="-355600" algn="l" rtl="0">
              <a:lnSpc>
                <a:spcPct val="100000"/>
              </a:lnSpc>
              <a:spcBef>
                <a:spcPts val="700"/>
              </a:spcBef>
              <a:spcAft>
                <a:spcPts val="0"/>
              </a:spcAft>
              <a:buClr>
                <a:srgbClr val="434448"/>
              </a:buClr>
              <a:buSzPts val="2000"/>
              <a:buFont typeface="Arial"/>
              <a:buChar char="•"/>
              <a:defRPr sz="2000" b="0" i="0" strike="noStrike" cap="none">
                <a:solidFill>
                  <a:srgbClr val="434448"/>
                </a:solidFill>
                <a:latin typeface="Arial"/>
                <a:ea typeface="Arial"/>
                <a:cs typeface="Arial"/>
                <a:sym typeface="Arial"/>
              </a:defRPr>
            </a:lvl6pPr>
            <a:lvl7pPr marL="3200400" marR="0" lvl="6" indent="-355600" algn="l" rtl="0">
              <a:lnSpc>
                <a:spcPct val="100000"/>
              </a:lnSpc>
              <a:spcBef>
                <a:spcPts val="400"/>
              </a:spcBef>
              <a:spcAft>
                <a:spcPts val="0"/>
              </a:spcAft>
              <a:buClr>
                <a:srgbClr val="434448"/>
              </a:buClr>
              <a:buSzPts val="2000"/>
              <a:buFont typeface="Arial"/>
              <a:buChar char="•"/>
              <a:defRPr sz="2000" b="0" i="0" strike="noStrike" cap="none">
                <a:solidFill>
                  <a:srgbClr val="434448"/>
                </a:solidFill>
                <a:latin typeface="Arial"/>
                <a:ea typeface="Arial"/>
                <a:cs typeface="Arial"/>
                <a:sym typeface="Arial"/>
              </a:defRPr>
            </a:lvl7pPr>
            <a:lvl8pPr marL="3657600" marR="0" lvl="7" indent="-355600" algn="l" rtl="0">
              <a:lnSpc>
                <a:spcPct val="100000"/>
              </a:lnSpc>
              <a:spcBef>
                <a:spcPts val="400"/>
              </a:spcBef>
              <a:spcAft>
                <a:spcPts val="0"/>
              </a:spcAft>
              <a:buClr>
                <a:srgbClr val="434448"/>
              </a:buClr>
              <a:buSzPts val="2000"/>
              <a:buFont typeface="Arial"/>
              <a:buChar char="•"/>
              <a:defRPr sz="2000" b="0" i="0" strike="noStrike" cap="none">
                <a:solidFill>
                  <a:srgbClr val="434448"/>
                </a:solidFill>
                <a:latin typeface="Arial"/>
                <a:ea typeface="Arial"/>
                <a:cs typeface="Arial"/>
                <a:sym typeface="Arial"/>
              </a:defRPr>
            </a:lvl8pPr>
            <a:lvl9pPr marL="4114800" marR="0" lvl="8" indent="-355600" algn="l" rtl="0">
              <a:lnSpc>
                <a:spcPct val="100000"/>
              </a:lnSpc>
              <a:spcBef>
                <a:spcPts val="400"/>
              </a:spcBef>
              <a:spcAft>
                <a:spcPts val="0"/>
              </a:spcAft>
              <a:buClr>
                <a:srgbClr val="434448"/>
              </a:buClr>
              <a:buSzPts val="2000"/>
              <a:buFont typeface="Arial"/>
              <a:buChar char="•"/>
              <a:defRPr sz="2000" b="0" i="0" strike="noStrike" cap="none">
                <a:solidFill>
                  <a:srgbClr val="434448"/>
                </a:solidFill>
                <a:latin typeface="Arial"/>
                <a:ea typeface="Arial"/>
                <a:cs typeface="Arial"/>
                <a:sym typeface="Arial"/>
              </a:defRPr>
            </a:lvl9pPr>
          </a:lstStyle>
          <a:p>
            <a:endParaRPr/>
          </a:p>
        </p:txBody>
      </p:sp>
      <p:pic>
        <p:nvPicPr>
          <p:cNvPr id="78" name="Google Shape;78;p10" descr="pasted-image.pdf"/>
          <p:cNvPicPr preferRelativeResize="0"/>
          <p:nvPr/>
        </p:nvPicPr>
        <p:blipFill rotWithShape="1">
          <a:blip r:embed="rId4">
            <a:alphaModFix/>
          </a:blip>
          <a:srcRect/>
          <a:stretch/>
        </p:blipFill>
        <p:spPr>
          <a:xfrm>
            <a:off x="11030573" y="565459"/>
            <a:ext cx="634298" cy="444623"/>
          </a:xfrm>
          <a:prstGeom prst="rect">
            <a:avLst/>
          </a:prstGeom>
          <a:noFill/>
          <a:ln>
            <a:noFill/>
          </a:ln>
        </p:spPr>
      </p:pic>
      <p:sp>
        <p:nvSpPr>
          <p:cNvPr id="79" name="Google Shape;79;p10"/>
          <p:cNvSpPr/>
          <p:nvPr/>
        </p:nvSpPr>
        <p:spPr>
          <a:xfrm>
            <a:off x="178900" y="1133052"/>
            <a:ext cx="11488200" cy="23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hird Split - Left">
  <p:cSld name="Third Split - Left">
    <p:spTree>
      <p:nvGrpSpPr>
        <p:cNvPr id="1" name="Shape 853"/>
        <p:cNvGrpSpPr/>
        <p:nvPr/>
      </p:nvGrpSpPr>
      <p:grpSpPr>
        <a:xfrm>
          <a:off x="0" y="0"/>
          <a:ext cx="0" cy="0"/>
          <a:chOff x="0" y="0"/>
          <a:chExt cx="0" cy="0"/>
        </a:xfrm>
      </p:grpSpPr>
      <p:sp>
        <p:nvSpPr>
          <p:cNvPr id="854" name="Google Shape;854;p92"/>
          <p:cNvSpPr txBox="1">
            <a:spLocks noGrp="1"/>
          </p:cNvSpPr>
          <p:nvPr>
            <p:ph type="body" idx="1"/>
          </p:nvPr>
        </p:nvSpPr>
        <p:spPr>
          <a:xfrm>
            <a:off x="571500" y="1763713"/>
            <a:ext cx="32994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200"/>
              </a:spcBef>
              <a:spcAft>
                <a:spcPts val="0"/>
              </a:spcAft>
              <a:buSzPts val="2000"/>
              <a:buChar char="​"/>
              <a:defRPr/>
            </a:lvl1pPr>
            <a:lvl2pPr marL="914400" lvl="1" indent="-342900" algn="l" rtl="0">
              <a:lnSpc>
                <a:spcPct val="100000"/>
              </a:lnSpc>
              <a:spcBef>
                <a:spcPts val="2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55" name="Google Shape;855;p92"/>
          <p:cNvSpPr txBox="1">
            <a:spLocks noGrp="1"/>
          </p:cNvSpPr>
          <p:nvPr>
            <p:ph type="title"/>
          </p:nvPr>
        </p:nvSpPr>
        <p:spPr>
          <a:xfrm>
            <a:off x="571500" y="75075"/>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56" name="Google Shape;856;p92"/>
          <p:cNvSpPr txBox="1">
            <a:spLocks noGrp="1"/>
          </p:cNvSpPr>
          <p:nvPr>
            <p:ph type="body" idx="2"/>
          </p:nvPr>
        </p:nvSpPr>
        <p:spPr>
          <a:xfrm>
            <a:off x="4413476" y="1763713"/>
            <a:ext cx="71895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57" name="Google Shape;857;p92"/>
          <p:cNvSpPr txBox="1">
            <a:spLocks noGrp="1"/>
          </p:cNvSpPr>
          <p:nvPr>
            <p:ph type="body" idx="3"/>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58" name="Google Shape;858;p92"/>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859" name="Google Shape;859;p92"/>
          <p:cNvCxnSpPr/>
          <p:nvPr/>
        </p:nvCxnSpPr>
        <p:spPr>
          <a:xfrm rot="10800000">
            <a:off x="4082011" y="1765414"/>
            <a:ext cx="0" cy="4222500"/>
          </a:xfrm>
          <a:prstGeom prst="straightConnector1">
            <a:avLst/>
          </a:prstGeom>
          <a:noFill/>
          <a:ln w="9525" cap="flat" cmpd="sng">
            <a:solidFill>
              <a:srgbClr val="90A5B1"/>
            </a:solidFill>
            <a:prstDash val="solid"/>
            <a:round/>
            <a:headEnd type="none" w="sm" len="sm"/>
            <a:tailEnd type="none" w="sm" len="sm"/>
          </a:ln>
        </p:spPr>
      </p:cxnSp>
    </p:spTree>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hird Split - Right">
  <p:cSld name="Third Split - Right">
    <p:spTree>
      <p:nvGrpSpPr>
        <p:cNvPr id="1" name="Shape 860"/>
        <p:cNvGrpSpPr/>
        <p:nvPr/>
      </p:nvGrpSpPr>
      <p:grpSpPr>
        <a:xfrm>
          <a:off x="0" y="0"/>
          <a:ext cx="0" cy="0"/>
          <a:chOff x="0" y="0"/>
          <a:chExt cx="0" cy="0"/>
        </a:xfrm>
      </p:grpSpPr>
      <p:sp>
        <p:nvSpPr>
          <p:cNvPr id="861" name="Google Shape;861;p93"/>
          <p:cNvSpPr txBox="1">
            <a:spLocks noGrp="1"/>
          </p:cNvSpPr>
          <p:nvPr>
            <p:ph type="body" idx="1"/>
          </p:nvPr>
        </p:nvSpPr>
        <p:spPr>
          <a:xfrm>
            <a:off x="8352258" y="1763713"/>
            <a:ext cx="32667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62" name="Google Shape;862;p93"/>
          <p:cNvSpPr txBox="1">
            <a:spLocks noGrp="1"/>
          </p:cNvSpPr>
          <p:nvPr>
            <p:ph type="title"/>
          </p:nvPr>
        </p:nvSpPr>
        <p:spPr>
          <a:xfrm>
            <a:off x="571500" y="75075"/>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63" name="Google Shape;863;p93"/>
          <p:cNvSpPr txBox="1">
            <a:spLocks noGrp="1"/>
          </p:cNvSpPr>
          <p:nvPr>
            <p:ph type="body" idx="2"/>
          </p:nvPr>
        </p:nvSpPr>
        <p:spPr>
          <a:xfrm>
            <a:off x="571499" y="1763713"/>
            <a:ext cx="7189500" cy="42243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1100"/>
              </a:spcBef>
              <a:spcAft>
                <a:spcPts val="0"/>
              </a:spcAft>
              <a:buSzPts val="2000"/>
              <a:buChar char="​"/>
              <a:defRPr/>
            </a:lvl1pPr>
            <a:lvl2pPr marL="914400" lvl="1" indent="-342900" algn="l" rtl="0">
              <a:lnSpc>
                <a:spcPct val="100000"/>
              </a:lnSpc>
              <a:spcBef>
                <a:spcPts val="300"/>
              </a:spcBef>
              <a:spcAft>
                <a:spcPts val="0"/>
              </a:spcAft>
              <a:buSzPts val="1800"/>
              <a:buChar char="•"/>
              <a:defRPr/>
            </a:lvl2pPr>
            <a:lvl3pPr marL="1371600" lvl="2" indent="-330200" algn="l" rtl="0">
              <a:lnSpc>
                <a:spcPct val="100000"/>
              </a:lnSpc>
              <a:spcBef>
                <a:spcPts val="600"/>
              </a:spcBef>
              <a:spcAft>
                <a:spcPts val="0"/>
              </a:spcAft>
              <a:buSzPts val="1600"/>
              <a:buChar char="•"/>
              <a:defRPr/>
            </a:lvl3pPr>
            <a:lvl4pPr marL="1828800" lvl="3" indent="-317500" algn="l" rtl="0">
              <a:lnSpc>
                <a:spcPct val="100000"/>
              </a:lnSpc>
              <a:spcBef>
                <a:spcPts val="600"/>
              </a:spcBef>
              <a:spcAft>
                <a:spcPts val="0"/>
              </a:spcAft>
              <a:buSzPts val="14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64" name="Google Shape;864;p93"/>
          <p:cNvSpPr txBox="1">
            <a:spLocks noGrp="1"/>
          </p:cNvSpPr>
          <p:nvPr>
            <p:ph type="body" idx="3"/>
          </p:nvPr>
        </p:nvSpPr>
        <p:spPr>
          <a:xfrm>
            <a:off x="571500" y="1097179"/>
            <a:ext cx="110460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65" name="Google Shape;865;p93"/>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866" name="Google Shape;866;p93"/>
          <p:cNvCxnSpPr/>
          <p:nvPr/>
        </p:nvCxnSpPr>
        <p:spPr>
          <a:xfrm rot="10800000">
            <a:off x="8008552" y="1765414"/>
            <a:ext cx="0" cy="4222500"/>
          </a:xfrm>
          <a:prstGeom prst="straightConnector1">
            <a:avLst/>
          </a:prstGeom>
          <a:noFill/>
          <a:ln w="9525" cap="flat" cmpd="sng">
            <a:solidFill>
              <a:srgbClr val="90A5B1"/>
            </a:solidFill>
            <a:prstDash val="solid"/>
            <a:round/>
            <a:headEnd type="none" w="sm" len="sm"/>
            <a:tailEnd type="none" w="sm" len="sm"/>
          </a:ln>
        </p:spPr>
      </p:cxnSp>
    </p:spTree>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Speaker Slide ">
  <p:cSld name="Speaker Slide ">
    <p:bg>
      <p:bgPr>
        <a:gradFill>
          <a:gsLst>
            <a:gs pos="0">
              <a:srgbClr val="118ED9"/>
            </a:gs>
            <a:gs pos="50000">
              <a:srgbClr val="4CC0D9"/>
            </a:gs>
            <a:gs pos="100000">
              <a:srgbClr val="41DBA0"/>
            </a:gs>
          </a:gsLst>
          <a:lin ang="5400012" scaled="0"/>
        </a:gradFill>
        <a:effectLst/>
      </p:bgPr>
    </p:bg>
    <p:spTree>
      <p:nvGrpSpPr>
        <p:cNvPr id="1" name="Shape 867"/>
        <p:cNvGrpSpPr/>
        <p:nvPr/>
      </p:nvGrpSpPr>
      <p:grpSpPr>
        <a:xfrm>
          <a:off x="0" y="0"/>
          <a:ext cx="0" cy="0"/>
          <a:chOff x="0" y="0"/>
          <a:chExt cx="0" cy="0"/>
        </a:xfrm>
      </p:grpSpPr>
      <p:pic>
        <p:nvPicPr>
          <p:cNvPr id="868" name="Google Shape;868;p94"/>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869" name="Google Shape;869;p94"/>
          <p:cNvSpPr txBox="1">
            <a:spLocks noGrp="1"/>
          </p:cNvSpPr>
          <p:nvPr>
            <p:ph type="body" idx="1"/>
          </p:nvPr>
        </p:nvSpPr>
        <p:spPr>
          <a:xfrm>
            <a:off x="453614" y="3228950"/>
            <a:ext cx="2148600" cy="4986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1100"/>
              </a:spcBef>
              <a:spcAft>
                <a:spcPts val="0"/>
              </a:spcAft>
              <a:buClr>
                <a:schemeClr val="lt1"/>
              </a:buClr>
              <a:buSzPts val="1400"/>
              <a:buNone/>
              <a:defRPr sz="1400" b="1">
                <a:solidFill>
                  <a:schemeClr val="dk2"/>
                </a:solidFill>
                <a:latin typeface="Arial"/>
                <a:ea typeface="Arial"/>
                <a:cs typeface="Arial"/>
                <a:sym typeface="Arial"/>
              </a:defRPr>
            </a:lvl1pPr>
            <a:lvl2pPr marL="914400" lvl="1" indent="-355600" algn="l" rtl="0">
              <a:lnSpc>
                <a:spcPct val="100000"/>
              </a:lnSpc>
              <a:spcBef>
                <a:spcPts val="300"/>
              </a:spcBef>
              <a:spcAft>
                <a:spcPts val="0"/>
              </a:spcAft>
              <a:buClr>
                <a:schemeClr val="lt1"/>
              </a:buClr>
              <a:buSzPts val="2000"/>
              <a:buChar char="•"/>
              <a:defRPr sz="2000">
                <a:solidFill>
                  <a:schemeClr val="lt1"/>
                </a:solidFill>
              </a:defRPr>
            </a:lvl2pPr>
            <a:lvl3pPr marL="1371600" lvl="2" indent="-342900" algn="l" rtl="0">
              <a:lnSpc>
                <a:spcPct val="100000"/>
              </a:lnSpc>
              <a:spcBef>
                <a:spcPts val="600"/>
              </a:spcBef>
              <a:spcAft>
                <a:spcPts val="0"/>
              </a:spcAft>
              <a:buClr>
                <a:schemeClr val="lt1"/>
              </a:buClr>
              <a:buSzPts val="1800"/>
              <a:buChar char="•"/>
              <a:defRPr sz="1800">
                <a:solidFill>
                  <a:schemeClr val="lt1"/>
                </a:solidFill>
              </a:defRPr>
            </a:lvl3pPr>
            <a:lvl4pPr marL="1828800" lvl="3" indent="-330200" algn="l" rtl="0">
              <a:lnSpc>
                <a:spcPct val="100000"/>
              </a:lnSpc>
              <a:spcBef>
                <a:spcPts val="600"/>
              </a:spcBef>
              <a:spcAft>
                <a:spcPts val="0"/>
              </a:spcAft>
              <a:buClr>
                <a:schemeClr val="lt1"/>
              </a:buClr>
              <a:buSzPts val="1600"/>
              <a:buChar char="•"/>
              <a:defRPr sz="1600">
                <a:solidFill>
                  <a:schemeClr val="lt1"/>
                </a:solidFill>
              </a:defRPr>
            </a:lvl4pPr>
            <a:lvl5pPr marL="2286000" lvl="4" indent="-228600" algn="l" rtl="0">
              <a:lnSpc>
                <a:spcPct val="100000"/>
              </a:lnSpc>
              <a:spcBef>
                <a:spcPts val="600"/>
              </a:spcBef>
              <a:spcAft>
                <a:spcPts val="0"/>
              </a:spcAft>
              <a:buSzPts val="1400"/>
              <a:buNone/>
              <a:defRPr sz="1600">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70" name="Google Shape;870;p94"/>
          <p:cNvSpPr txBox="1">
            <a:spLocks noGrp="1"/>
          </p:cNvSpPr>
          <p:nvPr>
            <p:ph type="body" idx="2"/>
          </p:nvPr>
        </p:nvSpPr>
        <p:spPr>
          <a:xfrm>
            <a:off x="2809073" y="3832325"/>
            <a:ext cx="2070900" cy="850800"/>
          </a:xfrm>
          <a:prstGeom prst="rect">
            <a:avLst/>
          </a:prstGeom>
          <a:noFill/>
          <a:ln>
            <a:noFill/>
          </a:ln>
        </p:spPr>
        <p:txBody>
          <a:bodyPr spcFirstLastPara="1" wrap="square" lIns="9125" tIns="0" rIns="0" bIns="0" anchor="t" anchorCtr="0">
            <a:noAutofit/>
          </a:bodyPr>
          <a:lstStyle>
            <a:lvl1pPr marL="457200" lvl="0" indent="-304800" algn="ctr" rtl="0">
              <a:lnSpc>
                <a:spcPct val="100000"/>
              </a:lnSpc>
              <a:spcBef>
                <a:spcPts val="600"/>
              </a:spcBef>
              <a:spcAft>
                <a:spcPts val="0"/>
              </a:spcAft>
              <a:buSzPts val="1200"/>
              <a:buChar char="​"/>
              <a:defRPr sz="1200">
                <a:solidFill>
                  <a:schemeClr val="dk2"/>
                </a:solidFill>
              </a:defRPr>
            </a:lvl1pPr>
            <a:lvl2pPr marL="914400" lvl="1" indent="-228600" algn="ctr" rtl="0">
              <a:lnSpc>
                <a:spcPct val="100000"/>
              </a:lnSpc>
              <a:spcBef>
                <a:spcPts val="300"/>
              </a:spcBef>
              <a:spcAft>
                <a:spcPts val="0"/>
              </a:spcAft>
              <a:buClr>
                <a:schemeClr val="lt1"/>
              </a:buClr>
              <a:buSzPts val="1200"/>
              <a:buNone/>
              <a:defRPr sz="1200">
                <a:solidFill>
                  <a:schemeClr val="dk2"/>
                </a:solidFill>
              </a:defRPr>
            </a:lvl2pPr>
            <a:lvl3pPr marL="1371600" lvl="2" indent="-317500" algn="l" rtl="0">
              <a:lnSpc>
                <a:spcPct val="100000"/>
              </a:lnSpc>
              <a:spcBef>
                <a:spcPts val="600"/>
              </a:spcBef>
              <a:spcAft>
                <a:spcPts val="0"/>
              </a:spcAft>
              <a:buSzPts val="1400"/>
              <a:buChar char="•"/>
              <a:defRPr sz="1400">
                <a:solidFill>
                  <a:schemeClr val="lt1"/>
                </a:solidFill>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71" name="Google Shape;871;p94"/>
          <p:cNvSpPr txBox="1">
            <a:spLocks noGrp="1"/>
          </p:cNvSpPr>
          <p:nvPr>
            <p:ph type="body" idx="3"/>
          </p:nvPr>
        </p:nvSpPr>
        <p:spPr>
          <a:xfrm>
            <a:off x="5125651" y="3832325"/>
            <a:ext cx="2068500" cy="850800"/>
          </a:xfrm>
          <a:prstGeom prst="rect">
            <a:avLst/>
          </a:prstGeom>
          <a:noFill/>
          <a:ln>
            <a:noFill/>
          </a:ln>
        </p:spPr>
        <p:txBody>
          <a:bodyPr spcFirstLastPara="1" wrap="square" lIns="9125" tIns="0" rIns="0" bIns="0" anchor="t" anchorCtr="0">
            <a:noAutofit/>
          </a:bodyPr>
          <a:lstStyle>
            <a:lvl1pPr marL="457200" lvl="0" indent="-304800" algn="ctr" rtl="0">
              <a:lnSpc>
                <a:spcPct val="100000"/>
              </a:lnSpc>
              <a:spcBef>
                <a:spcPts val="600"/>
              </a:spcBef>
              <a:spcAft>
                <a:spcPts val="0"/>
              </a:spcAft>
              <a:buSzPts val="1200"/>
              <a:buChar char="​"/>
              <a:defRPr sz="1200">
                <a:solidFill>
                  <a:schemeClr val="dk2"/>
                </a:solidFill>
              </a:defRPr>
            </a:lvl1pPr>
            <a:lvl2pPr marL="914400" lvl="1" indent="-228600" algn="ctr" rtl="0">
              <a:lnSpc>
                <a:spcPct val="100000"/>
              </a:lnSpc>
              <a:spcBef>
                <a:spcPts val="300"/>
              </a:spcBef>
              <a:spcAft>
                <a:spcPts val="0"/>
              </a:spcAft>
              <a:buClr>
                <a:schemeClr val="lt1"/>
              </a:buClr>
              <a:buSzPts val="1200"/>
              <a:buNone/>
              <a:defRPr sz="1200">
                <a:solidFill>
                  <a:schemeClr val="dk2"/>
                </a:solidFill>
              </a:defRPr>
            </a:lvl2pPr>
            <a:lvl3pPr marL="1371600" lvl="2" indent="-317500" algn="l" rtl="0">
              <a:lnSpc>
                <a:spcPct val="100000"/>
              </a:lnSpc>
              <a:spcBef>
                <a:spcPts val="600"/>
              </a:spcBef>
              <a:spcAft>
                <a:spcPts val="0"/>
              </a:spcAft>
              <a:buSzPts val="1400"/>
              <a:buChar char="•"/>
              <a:defRPr sz="1400">
                <a:solidFill>
                  <a:schemeClr val="lt1"/>
                </a:solidFill>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72" name="Google Shape;872;p94"/>
          <p:cNvSpPr txBox="1">
            <a:spLocks noGrp="1"/>
          </p:cNvSpPr>
          <p:nvPr>
            <p:ph type="body" idx="4"/>
          </p:nvPr>
        </p:nvSpPr>
        <p:spPr>
          <a:xfrm>
            <a:off x="2779336" y="3228950"/>
            <a:ext cx="2148600" cy="4986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1100"/>
              </a:spcBef>
              <a:spcAft>
                <a:spcPts val="0"/>
              </a:spcAft>
              <a:buClr>
                <a:schemeClr val="lt1"/>
              </a:buClr>
              <a:buSzPts val="1400"/>
              <a:buNone/>
              <a:defRPr sz="1400" b="1">
                <a:solidFill>
                  <a:schemeClr val="dk2"/>
                </a:solidFill>
                <a:latin typeface="Arial"/>
                <a:ea typeface="Arial"/>
                <a:cs typeface="Arial"/>
                <a:sym typeface="Arial"/>
              </a:defRPr>
            </a:lvl1pPr>
            <a:lvl2pPr marL="914400" lvl="1" indent="-355600" algn="l" rtl="0">
              <a:lnSpc>
                <a:spcPct val="100000"/>
              </a:lnSpc>
              <a:spcBef>
                <a:spcPts val="300"/>
              </a:spcBef>
              <a:spcAft>
                <a:spcPts val="0"/>
              </a:spcAft>
              <a:buClr>
                <a:schemeClr val="lt1"/>
              </a:buClr>
              <a:buSzPts val="2000"/>
              <a:buChar char="•"/>
              <a:defRPr sz="2000">
                <a:solidFill>
                  <a:schemeClr val="lt1"/>
                </a:solidFill>
              </a:defRPr>
            </a:lvl2pPr>
            <a:lvl3pPr marL="1371600" lvl="2" indent="-342900" algn="l" rtl="0">
              <a:lnSpc>
                <a:spcPct val="100000"/>
              </a:lnSpc>
              <a:spcBef>
                <a:spcPts val="600"/>
              </a:spcBef>
              <a:spcAft>
                <a:spcPts val="0"/>
              </a:spcAft>
              <a:buClr>
                <a:schemeClr val="lt1"/>
              </a:buClr>
              <a:buSzPts val="1800"/>
              <a:buChar char="•"/>
              <a:defRPr sz="1800">
                <a:solidFill>
                  <a:schemeClr val="lt1"/>
                </a:solidFill>
              </a:defRPr>
            </a:lvl3pPr>
            <a:lvl4pPr marL="1828800" lvl="3" indent="-330200" algn="l" rtl="0">
              <a:lnSpc>
                <a:spcPct val="100000"/>
              </a:lnSpc>
              <a:spcBef>
                <a:spcPts val="600"/>
              </a:spcBef>
              <a:spcAft>
                <a:spcPts val="0"/>
              </a:spcAft>
              <a:buClr>
                <a:schemeClr val="lt1"/>
              </a:buClr>
              <a:buSzPts val="1600"/>
              <a:buChar char="•"/>
              <a:defRPr sz="1600">
                <a:solidFill>
                  <a:schemeClr val="lt1"/>
                </a:solidFill>
              </a:defRPr>
            </a:lvl4pPr>
            <a:lvl5pPr marL="2286000" lvl="4" indent="-228600" algn="l" rtl="0">
              <a:lnSpc>
                <a:spcPct val="100000"/>
              </a:lnSpc>
              <a:spcBef>
                <a:spcPts val="600"/>
              </a:spcBef>
              <a:spcAft>
                <a:spcPts val="0"/>
              </a:spcAft>
              <a:buSzPts val="1400"/>
              <a:buNone/>
              <a:defRPr sz="1600">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73" name="Google Shape;873;p94"/>
          <p:cNvSpPr txBox="1">
            <a:spLocks noGrp="1"/>
          </p:cNvSpPr>
          <p:nvPr>
            <p:ph type="body" idx="5"/>
          </p:nvPr>
        </p:nvSpPr>
        <p:spPr>
          <a:xfrm>
            <a:off x="5083105" y="3228950"/>
            <a:ext cx="2148600" cy="4986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1100"/>
              </a:spcBef>
              <a:spcAft>
                <a:spcPts val="0"/>
              </a:spcAft>
              <a:buClr>
                <a:schemeClr val="lt1"/>
              </a:buClr>
              <a:buSzPts val="1400"/>
              <a:buNone/>
              <a:defRPr sz="1400" b="1">
                <a:solidFill>
                  <a:schemeClr val="dk2"/>
                </a:solidFill>
                <a:latin typeface="Arial"/>
                <a:ea typeface="Arial"/>
                <a:cs typeface="Arial"/>
                <a:sym typeface="Arial"/>
              </a:defRPr>
            </a:lvl1pPr>
            <a:lvl2pPr marL="914400" lvl="1" indent="-355600" algn="l" rtl="0">
              <a:lnSpc>
                <a:spcPct val="100000"/>
              </a:lnSpc>
              <a:spcBef>
                <a:spcPts val="300"/>
              </a:spcBef>
              <a:spcAft>
                <a:spcPts val="0"/>
              </a:spcAft>
              <a:buClr>
                <a:schemeClr val="lt1"/>
              </a:buClr>
              <a:buSzPts val="2000"/>
              <a:buChar char="•"/>
              <a:defRPr sz="2000">
                <a:solidFill>
                  <a:schemeClr val="lt1"/>
                </a:solidFill>
              </a:defRPr>
            </a:lvl2pPr>
            <a:lvl3pPr marL="1371600" lvl="2" indent="-342900" algn="l" rtl="0">
              <a:lnSpc>
                <a:spcPct val="100000"/>
              </a:lnSpc>
              <a:spcBef>
                <a:spcPts val="600"/>
              </a:spcBef>
              <a:spcAft>
                <a:spcPts val="0"/>
              </a:spcAft>
              <a:buClr>
                <a:schemeClr val="lt1"/>
              </a:buClr>
              <a:buSzPts val="1800"/>
              <a:buChar char="•"/>
              <a:defRPr sz="1800">
                <a:solidFill>
                  <a:schemeClr val="lt1"/>
                </a:solidFill>
              </a:defRPr>
            </a:lvl3pPr>
            <a:lvl4pPr marL="1828800" lvl="3" indent="-330200" algn="l" rtl="0">
              <a:lnSpc>
                <a:spcPct val="100000"/>
              </a:lnSpc>
              <a:spcBef>
                <a:spcPts val="600"/>
              </a:spcBef>
              <a:spcAft>
                <a:spcPts val="0"/>
              </a:spcAft>
              <a:buClr>
                <a:schemeClr val="lt1"/>
              </a:buClr>
              <a:buSzPts val="1600"/>
              <a:buChar char="•"/>
              <a:defRPr sz="1600">
                <a:solidFill>
                  <a:schemeClr val="lt1"/>
                </a:solidFill>
              </a:defRPr>
            </a:lvl4pPr>
            <a:lvl5pPr marL="2286000" lvl="4" indent="-228600" algn="l" rtl="0">
              <a:lnSpc>
                <a:spcPct val="100000"/>
              </a:lnSpc>
              <a:spcBef>
                <a:spcPts val="600"/>
              </a:spcBef>
              <a:spcAft>
                <a:spcPts val="0"/>
              </a:spcAft>
              <a:buSzPts val="1400"/>
              <a:buNone/>
              <a:defRPr sz="1600">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74" name="Google Shape;874;p94"/>
          <p:cNvSpPr>
            <a:spLocks noGrp="1"/>
          </p:cNvSpPr>
          <p:nvPr>
            <p:ph type="pic" idx="6"/>
          </p:nvPr>
        </p:nvSpPr>
        <p:spPr>
          <a:xfrm>
            <a:off x="593603"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5" name="Google Shape;875;p94"/>
          <p:cNvSpPr>
            <a:spLocks noGrp="1"/>
          </p:cNvSpPr>
          <p:nvPr>
            <p:ph type="pic" idx="7"/>
          </p:nvPr>
        </p:nvSpPr>
        <p:spPr>
          <a:xfrm>
            <a:off x="2912467"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6" name="Google Shape;876;p94"/>
          <p:cNvSpPr>
            <a:spLocks noGrp="1"/>
          </p:cNvSpPr>
          <p:nvPr>
            <p:ph type="pic" idx="8"/>
          </p:nvPr>
        </p:nvSpPr>
        <p:spPr>
          <a:xfrm>
            <a:off x="5192105"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7" name="Google Shape;877;p94"/>
          <p:cNvSpPr txBox="1">
            <a:spLocks noGrp="1"/>
          </p:cNvSpPr>
          <p:nvPr>
            <p:ph type="body" idx="9"/>
          </p:nvPr>
        </p:nvSpPr>
        <p:spPr>
          <a:xfrm>
            <a:off x="492347" y="3832325"/>
            <a:ext cx="2071200" cy="850800"/>
          </a:xfrm>
          <a:prstGeom prst="rect">
            <a:avLst/>
          </a:prstGeom>
          <a:noFill/>
          <a:ln>
            <a:noFill/>
          </a:ln>
        </p:spPr>
        <p:txBody>
          <a:bodyPr spcFirstLastPara="1" wrap="square" lIns="9125" tIns="0" rIns="0" bIns="0" anchor="t" anchorCtr="0">
            <a:noAutofit/>
          </a:bodyPr>
          <a:lstStyle>
            <a:lvl1pPr marL="457200" lvl="0" indent="-304800" algn="ctr" rtl="0">
              <a:lnSpc>
                <a:spcPct val="100000"/>
              </a:lnSpc>
              <a:spcBef>
                <a:spcPts val="600"/>
              </a:spcBef>
              <a:spcAft>
                <a:spcPts val="0"/>
              </a:spcAft>
              <a:buSzPts val="1200"/>
              <a:buChar char="​"/>
              <a:defRPr sz="1200">
                <a:solidFill>
                  <a:schemeClr val="dk2"/>
                </a:solidFill>
              </a:defRPr>
            </a:lvl1pPr>
            <a:lvl2pPr marL="914400" lvl="1" indent="-228600" algn="ctr" rtl="0">
              <a:lnSpc>
                <a:spcPct val="100000"/>
              </a:lnSpc>
              <a:spcBef>
                <a:spcPts val="300"/>
              </a:spcBef>
              <a:spcAft>
                <a:spcPts val="0"/>
              </a:spcAft>
              <a:buClr>
                <a:schemeClr val="lt1"/>
              </a:buClr>
              <a:buSzPts val="1200"/>
              <a:buNone/>
              <a:defRPr sz="1200">
                <a:solidFill>
                  <a:schemeClr val="dk2"/>
                </a:solidFill>
              </a:defRPr>
            </a:lvl2pPr>
            <a:lvl3pPr marL="1371600" lvl="2" indent="-228600" algn="l" rtl="0">
              <a:lnSpc>
                <a:spcPct val="100000"/>
              </a:lnSpc>
              <a:spcBef>
                <a:spcPts val="600"/>
              </a:spcBef>
              <a:spcAft>
                <a:spcPts val="0"/>
              </a:spcAft>
              <a:buSzPts val="1400"/>
              <a:buNone/>
              <a:defRPr sz="1400">
                <a:solidFill>
                  <a:schemeClr val="lt1"/>
                </a:solidFill>
              </a:defRPr>
            </a:lvl3pPr>
            <a:lvl4pPr marL="1828800" lvl="3" indent="-228600" algn="l" rtl="0">
              <a:lnSpc>
                <a:spcPct val="100000"/>
              </a:lnSpc>
              <a:spcBef>
                <a:spcPts val="600"/>
              </a:spcBef>
              <a:spcAft>
                <a:spcPts val="0"/>
              </a:spcAft>
              <a:buSzPts val="1800"/>
              <a:buNone/>
              <a:defRPr sz="1800">
                <a:solidFill>
                  <a:schemeClr val="dk2"/>
                </a:solidFill>
                <a:latin typeface="Arial"/>
                <a:ea typeface="Arial"/>
                <a:cs typeface="Arial"/>
                <a:sym typeface="Arial"/>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78" name="Google Shape;878;p94"/>
          <p:cNvSpPr txBox="1">
            <a:spLocks noGrp="1"/>
          </p:cNvSpPr>
          <p:nvPr>
            <p:ph type="title"/>
          </p:nvPr>
        </p:nvSpPr>
        <p:spPr>
          <a:xfrm>
            <a:off x="571503" y="75075"/>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9" name="Google Shape;879;p94"/>
          <p:cNvSpPr txBox="1">
            <a:spLocks noGrp="1"/>
          </p:cNvSpPr>
          <p:nvPr>
            <p:ph type="body" idx="13"/>
          </p:nvPr>
        </p:nvSpPr>
        <p:spPr>
          <a:xfrm>
            <a:off x="7439845" y="3832325"/>
            <a:ext cx="2070900" cy="850800"/>
          </a:xfrm>
          <a:prstGeom prst="rect">
            <a:avLst/>
          </a:prstGeom>
          <a:noFill/>
          <a:ln>
            <a:noFill/>
          </a:ln>
        </p:spPr>
        <p:txBody>
          <a:bodyPr spcFirstLastPara="1" wrap="square" lIns="9125" tIns="0" rIns="0" bIns="0" anchor="t" anchorCtr="0">
            <a:noAutofit/>
          </a:bodyPr>
          <a:lstStyle>
            <a:lvl1pPr marL="457200" lvl="0" indent="-304800" algn="ctr" rtl="0">
              <a:lnSpc>
                <a:spcPct val="100000"/>
              </a:lnSpc>
              <a:spcBef>
                <a:spcPts val="600"/>
              </a:spcBef>
              <a:spcAft>
                <a:spcPts val="0"/>
              </a:spcAft>
              <a:buSzPts val="1200"/>
              <a:buChar char="​"/>
              <a:defRPr sz="1200">
                <a:solidFill>
                  <a:schemeClr val="dk2"/>
                </a:solidFill>
              </a:defRPr>
            </a:lvl1pPr>
            <a:lvl2pPr marL="914400" lvl="1" indent="-228600" algn="ctr" rtl="0">
              <a:lnSpc>
                <a:spcPct val="100000"/>
              </a:lnSpc>
              <a:spcBef>
                <a:spcPts val="300"/>
              </a:spcBef>
              <a:spcAft>
                <a:spcPts val="0"/>
              </a:spcAft>
              <a:buClr>
                <a:schemeClr val="lt1"/>
              </a:buClr>
              <a:buSzPts val="1200"/>
              <a:buNone/>
              <a:defRPr sz="1200">
                <a:solidFill>
                  <a:schemeClr val="dk2"/>
                </a:solidFill>
              </a:defRPr>
            </a:lvl2pPr>
            <a:lvl3pPr marL="1371600" lvl="2" indent="-317500" algn="l" rtl="0">
              <a:lnSpc>
                <a:spcPct val="100000"/>
              </a:lnSpc>
              <a:spcBef>
                <a:spcPts val="600"/>
              </a:spcBef>
              <a:spcAft>
                <a:spcPts val="0"/>
              </a:spcAft>
              <a:buSzPts val="1400"/>
              <a:buChar char="•"/>
              <a:defRPr sz="1400">
                <a:solidFill>
                  <a:schemeClr val="lt1"/>
                </a:solidFill>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80" name="Google Shape;880;p94"/>
          <p:cNvSpPr txBox="1">
            <a:spLocks noGrp="1"/>
          </p:cNvSpPr>
          <p:nvPr>
            <p:ph type="body" idx="14"/>
          </p:nvPr>
        </p:nvSpPr>
        <p:spPr>
          <a:xfrm>
            <a:off x="9756422" y="3832325"/>
            <a:ext cx="2068500" cy="850800"/>
          </a:xfrm>
          <a:prstGeom prst="rect">
            <a:avLst/>
          </a:prstGeom>
          <a:noFill/>
          <a:ln>
            <a:noFill/>
          </a:ln>
        </p:spPr>
        <p:txBody>
          <a:bodyPr spcFirstLastPara="1" wrap="square" lIns="9125" tIns="0" rIns="0" bIns="0" anchor="t" anchorCtr="0">
            <a:noAutofit/>
          </a:bodyPr>
          <a:lstStyle>
            <a:lvl1pPr marL="457200" lvl="0" indent="-304800" algn="ctr" rtl="0">
              <a:lnSpc>
                <a:spcPct val="100000"/>
              </a:lnSpc>
              <a:spcBef>
                <a:spcPts val="600"/>
              </a:spcBef>
              <a:spcAft>
                <a:spcPts val="0"/>
              </a:spcAft>
              <a:buSzPts val="1200"/>
              <a:buChar char="​"/>
              <a:defRPr sz="1200">
                <a:solidFill>
                  <a:schemeClr val="dk2"/>
                </a:solidFill>
              </a:defRPr>
            </a:lvl1pPr>
            <a:lvl2pPr marL="914400" lvl="1" indent="-228600" algn="ctr" rtl="0">
              <a:lnSpc>
                <a:spcPct val="100000"/>
              </a:lnSpc>
              <a:spcBef>
                <a:spcPts val="300"/>
              </a:spcBef>
              <a:spcAft>
                <a:spcPts val="0"/>
              </a:spcAft>
              <a:buClr>
                <a:schemeClr val="lt1"/>
              </a:buClr>
              <a:buSzPts val="1200"/>
              <a:buNone/>
              <a:defRPr sz="1200">
                <a:solidFill>
                  <a:schemeClr val="dk2"/>
                </a:solidFill>
              </a:defRPr>
            </a:lvl2pPr>
            <a:lvl3pPr marL="1371600" lvl="2" indent="-317500" algn="l" rtl="0">
              <a:lnSpc>
                <a:spcPct val="100000"/>
              </a:lnSpc>
              <a:spcBef>
                <a:spcPts val="600"/>
              </a:spcBef>
              <a:spcAft>
                <a:spcPts val="0"/>
              </a:spcAft>
              <a:buSzPts val="1400"/>
              <a:buChar char="•"/>
              <a:defRPr sz="1400">
                <a:solidFill>
                  <a:schemeClr val="lt1"/>
                </a:solidFill>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81" name="Google Shape;881;p94"/>
          <p:cNvSpPr txBox="1">
            <a:spLocks noGrp="1"/>
          </p:cNvSpPr>
          <p:nvPr>
            <p:ph type="body" idx="15"/>
          </p:nvPr>
        </p:nvSpPr>
        <p:spPr>
          <a:xfrm>
            <a:off x="7399764" y="3228950"/>
            <a:ext cx="2148600" cy="4986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1100"/>
              </a:spcBef>
              <a:spcAft>
                <a:spcPts val="0"/>
              </a:spcAft>
              <a:buClr>
                <a:schemeClr val="lt1"/>
              </a:buClr>
              <a:buSzPts val="1400"/>
              <a:buNone/>
              <a:defRPr sz="1400" b="1">
                <a:solidFill>
                  <a:schemeClr val="dk2"/>
                </a:solidFill>
                <a:latin typeface="Arial"/>
                <a:ea typeface="Arial"/>
                <a:cs typeface="Arial"/>
                <a:sym typeface="Arial"/>
              </a:defRPr>
            </a:lvl1pPr>
            <a:lvl2pPr marL="914400" lvl="1" indent="-355600" algn="l" rtl="0">
              <a:lnSpc>
                <a:spcPct val="100000"/>
              </a:lnSpc>
              <a:spcBef>
                <a:spcPts val="300"/>
              </a:spcBef>
              <a:spcAft>
                <a:spcPts val="0"/>
              </a:spcAft>
              <a:buClr>
                <a:schemeClr val="lt1"/>
              </a:buClr>
              <a:buSzPts val="2000"/>
              <a:buChar char="•"/>
              <a:defRPr sz="2000">
                <a:solidFill>
                  <a:schemeClr val="lt1"/>
                </a:solidFill>
              </a:defRPr>
            </a:lvl2pPr>
            <a:lvl3pPr marL="1371600" lvl="2" indent="-342900" algn="l" rtl="0">
              <a:lnSpc>
                <a:spcPct val="100000"/>
              </a:lnSpc>
              <a:spcBef>
                <a:spcPts val="600"/>
              </a:spcBef>
              <a:spcAft>
                <a:spcPts val="0"/>
              </a:spcAft>
              <a:buClr>
                <a:schemeClr val="lt1"/>
              </a:buClr>
              <a:buSzPts val="1800"/>
              <a:buChar char="•"/>
              <a:defRPr sz="1800">
                <a:solidFill>
                  <a:schemeClr val="lt1"/>
                </a:solidFill>
              </a:defRPr>
            </a:lvl3pPr>
            <a:lvl4pPr marL="1828800" lvl="3" indent="-330200" algn="l" rtl="0">
              <a:lnSpc>
                <a:spcPct val="100000"/>
              </a:lnSpc>
              <a:spcBef>
                <a:spcPts val="600"/>
              </a:spcBef>
              <a:spcAft>
                <a:spcPts val="0"/>
              </a:spcAft>
              <a:buClr>
                <a:schemeClr val="lt1"/>
              </a:buClr>
              <a:buSzPts val="1600"/>
              <a:buChar char="•"/>
              <a:defRPr sz="1600">
                <a:solidFill>
                  <a:schemeClr val="lt1"/>
                </a:solidFill>
              </a:defRPr>
            </a:lvl4pPr>
            <a:lvl5pPr marL="2286000" lvl="4" indent="-228600" algn="l" rtl="0">
              <a:lnSpc>
                <a:spcPct val="100000"/>
              </a:lnSpc>
              <a:spcBef>
                <a:spcPts val="600"/>
              </a:spcBef>
              <a:spcAft>
                <a:spcPts val="0"/>
              </a:spcAft>
              <a:buSzPts val="1400"/>
              <a:buNone/>
              <a:defRPr sz="1600">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82" name="Google Shape;882;p94"/>
          <p:cNvSpPr txBox="1">
            <a:spLocks noGrp="1"/>
          </p:cNvSpPr>
          <p:nvPr>
            <p:ph type="body" idx="16"/>
          </p:nvPr>
        </p:nvSpPr>
        <p:spPr>
          <a:xfrm>
            <a:off x="9716423" y="3228950"/>
            <a:ext cx="2148600" cy="4986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1100"/>
              </a:spcBef>
              <a:spcAft>
                <a:spcPts val="0"/>
              </a:spcAft>
              <a:buClr>
                <a:schemeClr val="lt1"/>
              </a:buClr>
              <a:buSzPts val="1400"/>
              <a:buNone/>
              <a:defRPr sz="1400" b="1">
                <a:solidFill>
                  <a:schemeClr val="dk2"/>
                </a:solidFill>
                <a:latin typeface="Arial"/>
                <a:ea typeface="Arial"/>
                <a:cs typeface="Arial"/>
                <a:sym typeface="Arial"/>
              </a:defRPr>
            </a:lvl1pPr>
            <a:lvl2pPr marL="914400" lvl="1" indent="-355600" algn="l" rtl="0">
              <a:lnSpc>
                <a:spcPct val="100000"/>
              </a:lnSpc>
              <a:spcBef>
                <a:spcPts val="300"/>
              </a:spcBef>
              <a:spcAft>
                <a:spcPts val="0"/>
              </a:spcAft>
              <a:buClr>
                <a:schemeClr val="lt1"/>
              </a:buClr>
              <a:buSzPts val="2000"/>
              <a:buChar char="•"/>
              <a:defRPr sz="2000">
                <a:solidFill>
                  <a:schemeClr val="lt1"/>
                </a:solidFill>
              </a:defRPr>
            </a:lvl2pPr>
            <a:lvl3pPr marL="1371600" lvl="2" indent="-342900" algn="l" rtl="0">
              <a:lnSpc>
                <a:spcPct val="100000"/>
              </a:lnSpc>
              <a:spcBef>
                <a:spcPts val="600"/>
              </a:spcBef>
              <a:spcAft>
                <a:spcPts val="0"/>
              </a:spcAft>
              <a:buClr>
                <a:schemeClr val="lt1"/>
              </a:buClr>
              <a:buSzPts val="1800"/>
              <a:buChar char="•"/>
              <a:defRPr sz="1800">
                <a:solidFill>
                  <a:schemeClr val="lt1"/>
                </a:solidFill>
              </a:defRPr>
            </a:lvl3pPr>
            <a:lvl4pPr marL="1828800" lvl="3" indent="-330200" algn="l" rtl="0">
              <a:lnSpc>
                <a:spcPct val="100000"/>
              </a:lnSpc>
              <a:spcBef>
                <a:spcPts val="600"/>
              </a:spcBef>
              <a:spcAft>
                <a:spcPts val="0"/>
              </a:spcAft>
              <a:buClr>
                <a:schemeClr val="lt1"/>
              </a:buClr>
              <a:buSzPts val="1600"/>
              <a:buChar char="•"/>
              <a:defRPr sz="1600">
                <a:solidFill>
                  <a:schemeClr val="lt1"/>
                </a:solidFill>
              </a:defRPr>
            </a:lvl4pPr>
            <a:lvl5pPr marL="2286000" lvl="4" indent="-228600" algn="l" rtl="0">
              <a:lnSpc>
                <a:spcPct val="100000"/>
              </a:lnSpc>
              <a:spcBef>
                <a:spcPts val="600"/>
              </a:spcBef>
              <a:spcAft>
                <a:spcPts val="0"/>
              </a:spcAft>
              <a:buSzPts val="1400"/>
              <a:buNone/>
              <a:defRPr sz="1600">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883" name="Google Shape;883;p94"/>
          <p:cNvSpPr>
            <a:spLocks noGrp="1"/>
          </p:cNvSpPr>
          <p:nvPr>
            <p:ph type="pic" idx="17"/>
          </p:nvPr>
        </p:nvSpPr>
        <p:spPr>
          <a:xfrm>
            <a:off x="7501906"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84" name="Google Shape;884;p94"/>
          <p:cNvSpPr>
            <a:spLocks noGrp="1"/>
          </p:cNvSpPr>
          <p:nvPr>
            <p:ph type="pic" idx="18"/>
          </p:nvPr>
        </p:nvSpPr>
        <p:spPr>
          <a:xfrm>
            <a:off x="9825423" y="1364188"/>
            <a:ext cx="1868700" cy="1864800"/>
          </a:xfrm>
          <a:prstGeom prst="ellipse">
            <a:avLst/>
          </a:prstGeom>
          <a:solidFill>
            <a:schemeClr val="lt2"/>
          </a:solidFill>
          <a:ln w="381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200"/>
              <a:buFont typeface="Arial"/>
              <a:buNone/>
              <a:defRPr sz="12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85" name="Google Shape;885;p94" descr="Picture 23"/>
          <p:cNvPicPr preferRelativeResize="0"/>
          <p:nvPr/>
        </p:nvPicPr>
        <p:blipFill rotWithShape="1">
          <a:blip r:embed="rId3">
            <a:alphaModFix/>
          </a:blip>
          <a:srcRect/>
          <a:stretch/>
        </p:blipFill>
        <p:spPr>
          <a:xfrm>
            <a:off x="11320472" y="6257915"/>
            <a:ext cx="616302" cy="4314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Segue Slide - B">
  <p:cSld name="Segue Slide - B">
    <p:spTree>
      <p:nvGrpSpPr>
        <p:cNvPr id="1" name="Shape 886"/>
        <p:cNvGrpSpPr/>
        <p:nvPr/>
      </p:nvGrpSpPr>
      <p:grpSpPr>
        <a:xfrm>
          <a:off x="0" y="0"/>
          <a:ext cx="0" cy="0"/>
          <a:chOff x="0" y="0"/>
          <a:chExt cx="0" cy="0"/>
        </a:xfrm>
      </p:grpSpPr>
      <p:pic>
        <p:nvPicPr>
          <p:cNvPr id="887" name="Google Shape;887;p95"/>
          <p:cNvPicPr preferRelativeResize="0"/>
          <p:nvPr/>
        </p:nvPicPr>
        <p:blipFill rotWithShape="1">
          <a:blip r:embed="rId2">
            <a:alphaModFix/>
          </a:blip>
          <a:srcRect/>
          <a:stretch/>
        </p:blipFill>
        <p:spPr>
          <a:xfrm>
            <a:off x="0" y="0"/>
            <a:ext cx="12215721" cy="6856213"/>
          </a:xfrm>
          <a:prstGeom prst="rect">
            <a:avLst/>
          </a:prstGeom>
          <a:noFill/>
          <a:ln>
            <a:noFill/>
          </a:ln>
        </p:spPr>
      </p:pic>
      <p:sp>
        <p:nvSpPr>
          <p:cNvPr id="888" name="Google Shape;888;p95"/>
          <p:cNvSpPr txBox="1">
            <a:spLocks noGrp="1"/>
          </p:cNvSpPr>
          <p:nvPr>
            <p:ph type="ctrTitle"/>
          </p:nvPr>
        </p:nvSpPr>
        <p:spPr>
          <a:xfrm>
            <a:off x="553606" y="3319453"/>
            <a:ext cx="11097600" cy="19941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sz="4000" b="1">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9" name="Google Shape;889;p95"/>
          <p:cNvSpPr txBox="1">
            <a:spLocks noGrp="1"/>
          </p:cNvSpPr>
          <p:nvPr>
            <p:ph type="body" idx="1"/>
          </p:nvPr>
        </p:nvSpPr>
        <p:spPr>
          <a:xfrm>
            <a:off x="553606" y="5361683"/>
            <a:ext cx="11105100" cy="7158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chemeClr val="lt1"/>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890" name="Google Shape;890;p95"/>
          <p:cNvPicPr preferRelativeResize="0"/>
          <p:nvPr/>
        </p:nvPicPr>
        <p:blipFill rotWithShape="1">
          <a:blip r:embed="rId3">
            <a:alphaModFix/>
          </a:blip>
          <a:srcRect/>
          <a:stretch/>
        </p:blipFill>
        <p:spPr>
          <a:xfrm>
            <a:off x="11326992" y="6255144"/>
            <a:ext cx="608055" cy="425608"/>
          </a:xfrm>
          <a:prstGeom prst="rect">
            <a:avLst/>
          </a:prstGeom>
          <a:noFill/>
          <a:ln>
            <a:noFill/>
          </a:ln>
        </p:spPr>
      </p:pic>
      <p:grpSp>
        <p:nvGrpSpPr>
          <p:cNvPr id="891" name="Google Shape;891;p95"/>
          <p:cNvGrpSpPr/>
          <p:nvPr/>
        </p:nvGrpSpPr>
        <p:grpSpPr>
          <a:xfrm rot="1138987" flipH="1">
            <a:off x="9090307" y="386780"/>
            <a:ext cx="646828" cy="561462"/>
            <a:chOff x="9353190" y="2922031"/>
            <a:chExt cx="770437" cy="668757"/>
          </a:xfrm>
        </p:grpSpPr>
        <p:sp>
          <p:nvSpPr>
            <p:cNvPr id="892" name="Google Shape;892;p95"/>
            <p:cNvSpPr/>
            <p:nvPr/>
          </p:nvSpPr>
          <p:spPr>
            <a:xfrm>
              <a:off x="9761332" y="3337623"/>
              <a:ext cx="161568" cy="253165"/>
            </a:xfrm>
            <a:custGeom>
              <a:avLst/>
              <a:gdLst/>
              <a:ahLst/>
              <a:cxnLst/>
              <a:rect l="l" t="t" r="r" b="b"/>
              <a:pathLst>
                <a:path w="21315" h="20233" extrusionOk="0">
                  <a:moveTo>
                    <a:pt x="20461" y="12067"/>
                  </a:moveTo>
                  <a:cubicBezTo>
                    <a:pt x="20461" y="12067"/>
                    <a:pt x="20845" y="11695"/>
                    <a:pt x="20566" y="11338"/>
                  </a:cubicBezTo>
                  <a:cubicBezTo>
                    <a:pt x="20692" y="11027"/>
                    <a:pt x="20427" y="10726"/>
                    <a:pt x="19663" y="10496"/>
                  </a:cubicBezTo>
                  <a:cubicBezTo>
                    <a:pt x="18899" y="10265"/>
                    <a:pt x="18040" y="10149"/>
                    <a:pt x="17532" y="10056"/>
                  </a:cubicBezTo>
                  <a:cubicBezTo>
                    <a:pt x="17025" y="9963"/>
                    <a:pt x="16668" y="9958"/>
                    <a:pt x="16504" y="9524"/>
                  </a:cubicBezTo>
                  <a:cubicBezTo>
                    <a:pt x="16339" y="9090"/>
                    <a:pt x="16014" y="8403"/>
                    <a:pt x="16290" y="7604"/>
                  </a:cubicBezTo>
                  <a:cubicBezTo>
                    <a:pt x="16566" y="6804"/>
                    <a:pt x="16753" y="6681"/>
                    <a:pt x="15778" y="5974"/>
                  </a:cubicBezTo>
                  <a:cubicBezTo>
                    <a:pt x="14803" y="5268"/>
                    <a:pt x="12905" y="3880"/>
                    <a:pt x="11728" y="3150"/>
                  </a:cubicBezTo>
                  <a:cubicBezTo>
                    <a:pt x="10552" y="2421"/>
                    <a:pt x="8592" y="1134"/>
                    <a:pt x="7976" y="523"/>
                  </a:cubicBezTo>
                  <a:cubicBezTo>
                    <a:pt x="7359" y="-89"/>
                    <a:pt x="6179" y="-421"/>
                    <a:pt x="7854" y="1015"/>
                  </a:cubicBezTo>
                  <a:cubicBezTo>
                    <a:pt x="7167" y="630"/>
                    <a:pt x="4620" y="-778"/>
                    <a:pt x="6964" y="1095"/>
                  </a:cubicBezTo>
                  <a:cubicBezTo>
                    <a:pt x="5783" y="672"/>
                    <a:pt x="4221" y="-64"/>
                    <a:pt x="6277" y="1487"/>
                  </a:cubicBezTo>
                  <a:cubicBezTo>
                    <a:pt x="5912" y="1608"/>
                    <a:pt x="5828" y="1688"/>
                    <a:pt x="6673" y="2236"/>
                  </a:cubicBezTo>
                  <a:cubicBezTo>
                    <a:pt x="6219" y="2257"/>
                    <a:pt x="5895" y="2148"/>
                    <a:pt x="6886" y="2802"/>
                  </a:cubicBezTo>
                  <a:cubicBezTo>
                    <a:pt x="6335" y="2848"/>
                    <a:pt x="5941" y="2966"/>
                    <a:pt x="7063" y="3580"/>
                  </a:cubicBezTo>
                  <a:cubicBezTo>
                    <a:pt x="6688" y="3736"/>
                    <a:pt x="6174" y="3661"/>
                    <a:pt x="8448" y="4893"/>
                  </a:cubicBezTo>
                  <a:cubicBezTo>
                    <a:pt x="7905" y="5012"/>
                    <a:pt x="7579" y="5101"/>
                    <a:pt x="8482" y="5655"/>
                  </a:cubicBezTo>
                  <a:cubicBezTo>
                    <a:pt x="8018" y="6000"/>
                    <a:pt x="7838" y="6196"/>
                    <a:pt x="8313" y="6106"/>
                  </a:cubicBezTo>
                  <a:cubicBezTo>
                    <a:pt x="8042" y="6310"/>
                    <a:pt x="7698" y="6650"/>
                    <a:pt x="8082" y="6567"/>
                  </a:cubicBezTo>
                  <a:cubicBezTo>
                    <a:pt x="8010" y="6704"/>
                    <a:pt x="7584" y="6927"/>
                    <a:pt x="8003" y="6920"/>
                  </a:cubicBezTo>
                  <a:cubicBezTo>
                    <a:pt x="7996" y="7136"/>
                    <a:pt x="7879" y="7321"/>
                    <a:pt x="8412" y="7237"/>
                  </a:cubicBezTo>
                  <a:cubicBezTo>
                    <a:pt x="8134" y="7657"/>
                    <a:pt x="8153" y="7786"/>
                    <a:pt x="8453" y="7783"/>
                  </a:cubicBezTo>
                  <a:cubicBezTo>
                    <a:pt x="8261" y="8213"/>
                    <a:pt x="8189" y="8350"/>
                    <a:pt x="8642" y="8329"/>
                  </a:cubicBezTo>
                  <a:cubicBezTo>
                    <a:pt x="8323" y="8690"/>
                    <a:pt x="8360" y="8857"/>
                    <a:pt x="8758" y="8920"/>
                  </a:cubicBezTo>
                  <a:cubicBezTo>
                    <a:pt x="8354" y="9362"/>
                    <a:pt x="8324" y="9557"/>
                    <a:pt x="8158" y="9611"/>
                  </a:cubicBezTo>
                  <a:cubicBezTo>
                    <a:pt x="7993" y="9664"/>
                    <a:pt x="6523" y="9787"/>
                    <a:pt x="5870" y="9876"/>
                  </a:cubicBezTo>
                  <a:cubicBezTo>
                    <a:pt x="5217" y="9964"/>
                    <a:pt x="3786" y="9965"/>
                    <a:pt x="3020" y="9933"/>
                  </a:cubicBezTo>
                  <a:cubicBezTo>
                    <a:pt x="2255" y="9901"/>
                    <a:pt x="-165" y="9916"/>
                    <a:pt x="523" y="10102"/>
                  </a:cubicBezTo>
                  <a:cubicBezTo>
                    <a:pt x="-60" y="10253"/>
                    <a:pt x="-195" y="10400"/>
                    <a:pt x="320" y="10567"/>
                  </a:cubicBezTo>
                  <a:cubicBezTo>
                    <a:pt x="282" y="10689"/>
                    <a:pt x="393" y="10720"/>
                    <a:pt x="934" y="10799"/>
                  </a:cubicBezTo>
                  <a:cubicBezTo>
                    <a:pt x="954" y="10928"/>
                    <a:pt x="1401" y="11122"/>
                    <a:pt x="2782" y="11188"/>
                  </a:cubicBezTo>
                  <a:cubicBezTo>
                    <a:pt x="4164" y="11254"/>
                    <a:pt x="6909" y="11438"/>
                    <a:pt x="8039" y="11548"/>
                  </a:cubicBezTo>
                  <a:cubicBezTo>
                    <a:pt x="9168" y="11657"/>
                    <a:pt x="10225" y="12192"/>
                    <a:pt x="10836" y="12243"/>
                  </a:cubicBezTo>
                  <a:cubicBezTo>
                    <a:pt x="10847" y="12497"/>
                    <a:pt x="10718" y="12627"/>
                    <a:pt x="11425" y="12653"/>
                  </a:cubicBezTo>
                  <a:cubicBezTo>
                    <a:pt x="11404" y="13012"/>
                    <a:pt x="11520" y="13025"/>
                    <a:pt x="11963" y="13039"/>
                  </a:cubicBezTo>
                  <a:cubicBezTo>
                    <a:pt x="11808" y="13346"/>
                    <a:pt x="12029" y="13498"/>
                    <a:pt x="12635" y="13566"/>
                  </a:cubicBezTo>
                  <a:cubicBezTo>
                    <a:pt x="12534" y="13988"/>
                    <a:pt x="12696" y="14043"/>
                    <a:pt x="12929" y="14160"/>
                  </a:cubicBezTo>
                  <a:cubicBezTo>
                    <a:pt x="13162" y="14276"/>
                    <a:pt x="12599" y="14556"/>
                    <a:pt x="13450" y="14598"/>
                  </a:cubicBezTo>
                  <a:cubicBezTo>
                    <a:pt x="13670" y="14659"/>
                    <a:pt x="13139" y="15123"/>
                    <a:pt x="14133" y="15090"/>
                  </a:cubicBezTo>
                  <a:cubicBezTo>
                    <a:pt x="14074" y="15282"/>
                    <a:pt x="14031" y="15422"/>
                    <a:pt x="14702" y="15372"/>
                  </a:cubicBezTo>
                  <a:cubicBezTo>
                    <a:pt x="14615" y="15560"/>
                    <a:pt x="14606" y="15975"/>
                    <a:pt x="14950" y="15923"/>
                  </a:cubicBezTo>
                  <a:cubicBezTo>
                    <a:pt x="15294" y="15872"/>
                    <a:pt x="15294" y="15872"/>
                    <a:pt x="15294" y="15872"/>
                  </a:cubicBezTo>
                  <a:cubicBezTo>
                    <a:pt x="15294" y="15872"/>
                    <a:pt x="14773" y="16499"/>
                    <a:pt x="14749" y="16768"/>
                  </a:cubicBezTo>
                  <a:cubicBezTo>
                    <a:pt x="14727" y="17036"/>
                    <a:pt x="14874" y="17233"/>
                    <a:pt x="15387" y="17020"/>
                  </a:cubicBezTo>
                  <a:cubicBezTo>
                    <a:pt x="15337" y="17087"/>
                    <a:pt x="15679" y="16945"/>
                    <a:pt x="15470" y="17427"/>
                  </a:cubicBezTo>
                  <a:cubicBezTo>
                    <a:pt x="15263" y="17910"/>
                    <a:pt x="15635" y="17861"/>
                    <a:pt x="16109" y="17680"/>
                  </a:cubicBezTo>
                  <a:cubicBezTo>
                    <a:pt x="16049" y="17872"/>
                    <a:pt x="15899" y="18650"/>
                    <a:pt x="16563" y="18526"/>
                  </a:cubicBezTo>
                  <a:cubicBezTo>
                    <a:pt x="16404" y="18851"/>
                    <a:pt x="16493" y="19530"/>
                    <a:pt x="17198" y="18887"/>
                  </a:cubicBezTo>
                  <a:cubicBezTo>
                    <a:pt x="17078" y="19469"/>
                    <a:pt x="16900" y="20822"/>
                    <a:pt x="18025" y="19396"/>
                  </a:cubicBezTo>
                  <a:cubicBezTo>
                    <a:pt x="18104" y="20109"/>
                    <a:pt x="18180" y="20732"/>
                    <a:pt x="18962" y="19646"/>
                  </a:cubicBezTo>
                  <a:cubicBezTo>
                    <a:pt x="19494" y="19562"/>
                    <a:pt x="19894" y="19715"/>
                    <a:pt x="20370" y="18559"/>
                  </a:cubicBezTo>
                  <a:cubicBezTo>
                    <a:pt x="20845" y="17403"/>
                    <a:pt x="21405" y="15877"/>
                    <a:pt x="21303" y="14853"/>
                  </a:cubicBezTo>
                  <a:cubicBezTo>
                    <a:pt x="21200" y="13830"/>
                    <a:pt x="21168" y="13646"/>
                    <a:pt x="20279" y="13238"/>
                  </a:cubicBezTo>
                  <a:cubicBezTo>
                    <a:pt x="19391" y="12831"/>
                    <a:pt x="18756" y="12470"/>
                    <a:pt x="18681" y="12425"/>
                  </a:cubicBezTo>
                  <a:cubicBezTo>
                    <a:pt x="18605" y="12381"/>
                    <a:pt x="18320" y="12240"/>
                    <a:pt x="18790" y="12167"/>
                  </a:cubicBezTo>
                  <a:cubicBezTo>
                    <a:pt x="19260" y="12094"/>
                    <a:pt x="19809" y="11957"/>
                    <a:pt x="19941" y="11918"/>
                  </a:cubicBezTo>
                  <a:cubicBezTo>
                    <a:pt x="20072" y="11878"/>
                    <a:pt x="20342" y="11873"/>
                    <a:pt x="20461" y="12067"/>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1C1C1C"/>
                </a:solidFill>
                <a:latin typeface="Gill Sans"/>
                <a:ea typeface="Gill Sans"/>
                <a:cs typeface="Gill Sans"/>
                <a:sym typeface="Gill Sans"/>
              </a:endParaRPr>
            </a:p>
          </p:txBody>
        </p:sp>
        <p:sp>
          <p:nvSpPr>
            <p:cNvPr id="893" name="Google Shape;893;p95"/>
            <p:cNvSpPr/>
            <p:nvPr/>
          </p:nvSpPr>
          <p:spPr>
            <a:xfrm>
              <a:off x="9904770" y="2922031"/>
              <a:ext cx="218856" cy="287677"/>
            </a:xfrm>
            <a:custGeom>
              <a:avLst/>
              <a:gdLst/>
              <a:ahLst/>
              <a:cxnLst/>
              <a:rect l="l" t="t" r="r" b="b"/>
              <a:pathLst>
                <a:path w="21331" h="21110" extrusionOk="0">
                  <a:moveTo>
                    <a:pt x="20274" y="8685"/>
                  </a:moveTo>
                  <a:cubicBezTo>
                    <a:pt x="20274" y="8685"/>
                    <a:pt x="19417" y="8463"/>
                    <a:pt x="18863" y="8584"/>
                  </a:cubicBezTo>
                  <a:cubicBezTo>
                    <a:pt x="18309" y="8705"/>
                    <a:pt x="18175" y="7464"/>
                    <a:pt x="16084" y="7899"/>
                  </a:cubicBezTo>
                  <a:cubicBezTo>
                    <a:pt x="13992" y="8334"/>
                    <a:pt x="12950" y="8970"/>
                    <a:pt x="12223" y="8267"/>
                  </a:cubicBezTo>
                  <a:cubicBezTo>
                    <a:pt x="11495" y="7565"/>
                    <a:pt x="11292" y="6964"/>
                    <a:pt x="11333" y="6179"/>
                  </a:cubicBezTo>
                  <a:cubicBezTo>
                    <a:pt x="11375" y="5396"/>
                    <a:pt x="10739" y="4932"/>
                    <a:pt x="9143" y="4053"/>
                  </a:cubicBezTo>
                  <a:cubicBezTo>
                    <a:pt x="7546" y="3174"/>
                    <a:pt x="4874" y="1131"/>
                    <a:pt x="4354" y="448"/>
                  </a:cubicBezTo>
                  <a:cubicBezTo>
                    <a:pt x="3833" y="-235"/>
                    <a:pt x="3857" y="-25"/>
                    <a:pt x="3855" y="342"/>
                  </a:cubicBezTo>
                  <a:cubicBezTo>
                    <a:pt x="3853" y="708"/>
                    <a:pt x="3673" y="833"/>
                    <a:pt x="3704" y="1063"/>
                  </a:cubicBezTo>
                  <a:cubicBezTo>
                    <a:pt x="3736" y="1293"/>
                    <a:pt x="3562" y="1288"/>
                    <a:pt x="3597" y="1603"/>
                  </a:cubicBezTo>
                  <a:cubicBezTo>
                    <a:pt x="3633" y="1919"/>
                    <a:pt x="3377" y="1996"/>
                    <a:pt x="3416" y="2396"/>
                  </a:cubicBezTo>
                  <a:cubicBezTo>
                    <a:pt x="3456" y="2796"/>
                    <a:pt x="3268" y="2752"/>
                    <a:pt x="3374" y="3030"/>
                  </a:cubicBezTo>
                  <a:cubicBezTo>
                    <a:pt x="3481" y="3308"/>
                    <a:pt x="3302" y="3433"/>
                    <a:pt x="3374" y="3697"/>
                  </a:cubicBezTo>
                  <a:cubicBezTo>
                    <a:pt x="3447" y="3961"/>
                    <a:pt x="3247" y="3962"/>
                    <a:pt x="3309" y="4271"/>
                  </a:cubicBezTo>
                  <a:cubicBezTo>
                    <a:pt x="3370" y="4580"/>
                    <a:pt x="3387" y="4771"/>
                    <a:pt x="3602" y="4960"/>
                  </a:cubicBezTo>
                  <a:cubicBezTo>
                    <a:pt x="3819" y="5150"/>
                    <a:pt x="3449" y="5230"/>
                    <a:pt x="3869" y="5505"/>
                  </a:cubicBezTo>
                  <a:cubicBezTo>
                    <a:pt x="4289" y="5779"/>
                    <a:pt x="4139" y="5833"/>
                    <a:pt x="4347" y="6003"/>
                  </a:cubicBezTo>
                  <a:cubicBezTo>
                    <a:pt x="4555" y="6173"/>
                    <a:pt x="4537" y="6349"/>
                    <a:pt x="4632" y="6522"/>
                  </a:cubicBezTo>
                  <a:cubicBezTo>
                    <a:pt x="4728" y="6695"/>
                    <a:pt x="4416" y="7000"/>
                    <a:pt x="4723" y="7127"/>
                  </a:cubicBezTo>
                  <a:cubicBezTo>
                    <a:pt x="4953" y="7356"/>
                    <a:pt x="5024" y="7986"/>
                    <a:pt x="5196" y="8358"/>
                  </a:cubicBezTo>
                  <a:cubicBezTo>
                    <a:pt x="5368" y="8729"/>
                    <a:pt x="5643" y="9444"/>
                    <a:pt x="5768" y="9697"/>
                  </a:cubicBezTo>
                  <a:cubicBezTo>
                    <a:pt x="5893" y="9950"/>
                    <a:pt x="6326" y="10479"/>
                    <a:pt x="6140" y="10735"/>
                  </a:cubicBezTo>
                  <a:cubicBezTo>
                    <a:pt x="5952" y="10991"/>
                    <a:pt x="5619" y="11537"/>
                    <a:pt x="5183" y="11891"/>
                  </a:cubicBezTo>
                  <a:cubicBezTo>
                    <a:pt x="4747" y="12244"/>
                    <a:pt x="2955" y="13604"/>
                    <a:pt x="2443" y="13909"/>
                  </a:cubicBezTo>
                  <a:cubicBezTo>
                    <a:pt x="1932" y="14214"/>
                    <a:pt x="62" y="15225"/>
                    <a:pt x="6" y="15452"/>
                  </a:cubicBezTo>
                  <a:cubicBezTo>
                    <a:pt x="-49" y="15680"/>
                    <a:pt x="308" y="16162"/>
                    <a:pt x="906" y="15859"/>
                  </a:cubicBezTo>
                  <a:cubicBezTo>
                    <a:pt x="1504" y="15556"/>
                    <a:pt x="2198" y="15426"/>
                    <a:pt x="3351" y="15154"/>
                  </a:cubicBezTo>
                  <a:cubicBezTo>
                    <a:pt x="4503" y="14881"/>
                    <a:pt x="5133" y="14657"/>
                    <a:pt x="5690" y="14471"/>
                  </a:cubicBezTo>
                  <a:cubicBezTo>
                    <a:pt x="6246" y="14285"/>
                    <a:pt x="7156" y="14194"/>
                    <a:pt x="7981" y="14036"/>
                  </a:cubicBezTo>
                  <a:cubicBezTo>
                    <a:pt x="8807" y="13877"/>
                    <a:pt x="8825" y="13701"/>
                    <a:pt x="9429" y="14086"/>
                  </a:cubicBezTo>
                  <a:cubicBezTo>
                    <a:pt x="10036" y="14471"/>
                    <a:pt x="10751" y="15068"/>
                    <a:pt x="11227" y="15265"/>
                  </a:cubicBezTo>
                  <a:cubicBezTo>
                    <a:pt x="11703" y="15463"/>
                    <a:pt x="12081" y="15553"/>
                    <a:pt x="11813" y="15675"/>
                  </a:cubicBezTo>
                  <a:cubicBezTo>
                    <a:pt x="11546" y="15798"/>
                    <a:pt x="11679" y="15920"/>
                    <a:pt x="12049" y="16140"/>
                  </a:cubicBezTo>
                  <a:cubicBezTo>
                    <a:pt x="12420" y="16361"/>
                    <a:pt x="12240" y="16336"/>
                    <a:pt x="12373" y="16608"/>
                  </a:cubicBezTo>
                  <a:cubicBezTo>
                    <a:pt x="12506" y="16881"/>
                    <a:pt x="12925" y="16854"/>
                    <a:pt x="13088" y="17055"/>
                  </a:cubicBezTo>
                  <a:cubicBezTo>
                    <a:pt x="13251" y="17256"/>
                    <a:pt x="13127" y="17305"/>
                    <a:pt x="13362" y="17469"/>
                  </a:cubicBezTo>
                  <a:cubicBezTo>
                    <a:pt x="13596" y="17633"/>
                    <a:pt x="13966" y="18370"/>
                    <a:pt x="14199" y="18384"/>
                  </a:cubicBezTo>
                  <a:cubicBezTo>
                    <a:pt x="14434" y="18397"/>
                    <a:pt x="14337" y="18741"/>
                    <a:pt x="14829" y="18978"/>
                  </a:cubicBezTo>
                  <a:cubicBezTo>
                    <a:pt x="15320" y="19216"/>
                    <a:pt x="15563" y="19550"/>
                    <a:pt x="15918" y="19580"/>
                  </a:cubicBezTo>
                  <a:cubicBezTo>
                    <a:pt x="16273" y="19610"/>
                    <a:pt x="16478" y="19996"/>
                    <a:pt x="17045" y="20131"/>
                  </a:cubicBezTo>
                  <a:cubicBezTo>
                    <a:pt x="17612" y="20266"/>
                    <a:pt x="17341" y="20454"/>
                    <a:pt x="18066" y="20554"/>
                  </a:cubicBezTo>
                  <a:cubicBezTo>
                    <a:pt x="18790" y="20654"/>
                    <a:pt x="18847" y="20728"/>
                    <a:pt x="19440" y="20857"/>
                  </a:cubicBezTo>
                  <a:cubicBezTo>
                    <a:pt x="20033" y="20986"/>
                    <a:pt x="20255" y="21045"/>
                    <a:pt x="20655" y="21044"/>
                  </a:cubicBezTo>
                  <a:cubicBezTo>
                    <a:pt x="21055" y="21043"/>
                    <a:pt x="21551" y="21365"/>
                    <a:pt x="21227" y="20596"/>
                  </a:cubicBezTo>
                  <a:cubicBezTo>
                    <a:pt x="20902" y="19828"/>
                    <a:pt x="20292" y="17873"/>
                    <a:pt x="19547" y="16528"/>
                  </a:cubicBezTo>
                  <a:cubicBezTo>
                    <a:pt x="18801" y="15184"/>
                    <a:pt x="17894" y="14091"/>
                    <a:pt x="16994" y="13534"/>
                  </a:cubicBezTo>
                  <a:cubicBezTo>
                    <a:pt x="16093" y="12977"/>
                    <a:pt x="15142" y="12065"/>
                    <a:pt x="15043" y="11958"/>
                  </a:cubicBezTo>
                  <a:cubicBezTo>
                    <a:pt x="14945" y="11850"/>
                    <a:pt x="14978" y="11713"/>
                    <a:pt x="15388" y="11516"/>
                  </a:cubicBezTo>
                  <a:cubicBezTo>
                    <a:pt x="15798" y="11319"/>
                    <a:pt x="16508" y="10712"/>
                    <a:pt x="16726" y="10535"/>
                  </a:cubicBezTo>
                  <a:cubicBezTo>
                    <a:pt x="16945" y="10359"/>
                    <a:pt x="17752" y="9559"/>
                    <a:pt x="18169" y="9381"/>
                  </a:cubicBezTo>
                  <a:cubicBezTo>
                    <a:pt x="18587" y="9204"/>
                    <a:pt x="19103" y="8984"/>
                    <a:pt x="19664" y="8883"/>
                  </a:cubicBezTo>
                  <a:cubicBezTo>
                    <a:pt x="20225" y="8782"/>
                    <a:pt x="20274" y="8685"/>
                    <a:pt x="20274" y="8685"/>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1C1C1C"/>
                </a:solidFill>
                <a:latin typeface="Gill Sans"/>
                <a:ea typeface="Gill Sans"/>
                <a:cs typeface="Gill Sans"/>
                <a:sym typeface="Gill Sans"/>
              </a:endParaRPr>
            </a:p>
          </p:txBody>
        </p:sp>
        <p:sp>
          <p:nvSpPr>
            <p:cNvPr id="894" name="Google Shape;894;p95"/>
            <p:cNvSpPr/>
            <p:nvPr/>
          </p:nvSpPr>
          <p:spPr>
            <a:xfrm rot="-900194">
              <a:off x="9383188" y="3277074"/>
              <a:ext cx="161587" cy="253187"/>
            </a:xfrm>
            <a:custGeom>
              <a:avLst/>
              <a:gdLst/>
              <a:ahLst/>
              <a:cxnLst/>
              <a:rect l="l" t="t" r="r" b="b"/>
              <a:pathLst>
                <a:path w="21315" h="20233" extrusionOk="0">
                  <a:moveTo>
                    <a:pt x="20461" y="12067"/>
                  </a:moveTo>
                  <a:cubicBezTo>
                    <a:pt x="20461" y="12067"/>
                    <a:pt x="20845" y="11695"/>
                    <a:pt x="20566" y="11338"/>
                  </a:cubicBezTo>
                  <a:cubicBezTo>
                    <a:pt x="20692" y="11027"/>
                    <a:pt x="20427" y="10726"/>
                    <a:pt x="19663" y="10496"/>
                  </a:cubicBezTo>
                  <a:cubicBezTo>
                    <a:pt x="18899" y="10265"/>
                    <a:pt x="18040" y="10149"/>
                    <a:pt x="17532" y="10056"/>
                  </a:cubicBezTo>
                  <a:cubicBezTo>
                    <a:pt x="17025" y="9963"/>
                    <a:pt x="16668" y="9958"/>
                    <a:pt x="16504" y="9524"/>
                  </a:cubicBezTo>
                  <a:cubicBezTo>
                    <a:pt x="16339" y="9090"/>
                    <a:pt x="16014" y="8403"/>
                    <a:pt x="16290" y="7604"/>
                  </a:cubicBezTo>
                  <a:cubicBezTo>
                    <a:pt x="16566" y="6804"/>
                    <a:pt x="16753" y="6681"/>
                    <a:pt x="15778" y="5974"/>
                  </a:cubicBezTo>
                  <a:cubicBezTo>
                    <a:pt x="14803" y="5268"/>
                    <a:pt x="12905" y="3880"/>
                    <a:pt x="11728" y="3150"/>
                  </a:cubicBezTo>
                  <a:cubicBezTo>
                    <a:pt x="10552" y="2421"/>
                    <a:pt x="8592" y="1134"/>
                    <a:pt x="7976" y="523"/>
                  </a:cubicBezTo>
                  <a:cubicBezTo>
                    <a:pt x="7359" y="-89"/>
                    <a:pt x="6179" y="-421"/>
                    <a:pt x="7854" y="1015"/>
                  </a:cubicBezTo>
                  <a:cubicBezTo>
                    <a:pt x="7167" y="630"/>
                    <a:pt x="4620" y="-778"/>
                    <a:pt x="6964" y="1095"/>
                  </a:cubicBezTo>
                  <a:cubicBezTo>
                    <a:pt x="5783" y="672"/>
                    <a:pt x="4221" y="-64"/>
                    <a:pt x="6277" y="1487"/>
                  </a:cubicBezTo>
                  <a:cubicBezTo>
                    <a:pt x="5912" y="1608"/>
                    <a:pt x="5828" y="1688"/>
                    <a:pt x="6673" y="2236"/>
                  </a:cubicBezTo>
                  <a:cubicBezTo>
                    <a:pt x="6219" y="2257"/>
                    <a:pt x="5895" y="2148"/>
                    <a:pt x="6886" y="2802"/>
                  </a:cubicBezTo>
                  <a:cubicBezTo>
                    <a:pt x="6335" y="2848"/>
                    <a:pt x="5941" y="2966"/>
                    <a:pt x="7063" y="3580"/>
                  </a:cubicBezTo>
                  <a:cubicBezTo>
                    <a:pt x="6688" y="3736"/>
                    <a:pt x="6174" y="3661"/>
                    <a:pt x="8448" y="4893"/>
                  </a:cubicBezTo>
                  <a:cubicBezTo>
                    <a:pt x="7905" y="5012"/>
                    <a:pt x="7579" y="5101"/>
                    <a:pt x="8482" y="5655"/>
                  </a:cubicBezTo>
                  <a:cubicBezTo>
                    <a:pt x="8018" y="6000"/>
                    <a:pt x="7838" y="6196"/>
                    <a:pt x="8313" y="6106"/>
                  </a:cubicBezTo>
                  <a:cubicBezTo>
                    <a:pt x="8042" y="6310"/>
                    <a:pt x="7698" y="6650"/>
                    <a:pt x="8082" y="6567"/>
                  </a:cubicBezTo>
                  <a:cubicBezTo>
                    <a:pt x="8010" y="6704"/>
                    <a:pt x="7584" y="6927"/>
                    <a:pt x="8003" y="6920"/>
                  </a:cubicBezTo>
                  <a:cubicBezTo>
                    <a:pt x="7996" y="7136"/>
                    <a:pt x="7879" y="7321"/>
                    <a:pt x="8412" y="7237"/>
                  </a:cubicBezTo>
                  <a:cubicBezTo>
                    <a:pt x="8134" y="7657"/>
                    <a:pt x="8153" y="7786"/>
                    <a:pt x="8453" y="7783"/>
                  </a:cubicBezTo>
                  <a:cubicBezTo>
                    <a:pt x="8261" y="8213"/>
                    <a:pt x="8189" y="8350"/>
                    <a:pt x="8642" y="8329"/>
                  </a:cubicBezTo>
                  <a:cubicBezTo>
                    <a:pt x="8323" y="8690"/>
                    <a:pt x="8360" y="8857"/>
                    <a:pt x="8758" y="8920"/>
                  </a:cubicBezTo>
                  <a:cubicBezTo>
                    <a:pt x="8354" y="9362"/>
                    <a:pt x="8324" y="9557"/>
                    <a:pt x="8158" y="9611"/>
                  </a:cubicBezTo>
                  <a:cubicBezTo>
                    <a:pt x="7993" y="9664"/>
                    <a:pt x="6523" y="9787"/>
                    <a:pt x="5870" y="9876"/>
                  </a:cubicBezTo>
                  <a:cubicBezTo>
                    <a:pt x="5217" y="9964"/>
                    <a:pt x="3786" y="9965"/>
                    <a:pt x="3020" y="9933"/>
                  </a:cubicBezTo>
                  <a:cubicBezTo>
                    <a:pt x="2255" y="9901"/>
                    <a:pt x="-165" y="9916"/>
                    <a:pt x="523" y="10102"/>
                  </a:cubicBezTo>
                  <a:cubicBezTo>
                    <a:pt x="-60" y="10253"/>
                    <a:pt x="-195" y="10400"/>
                    <a:pt x="320" y="10567"/>
                  </a:cubicBezTo>
                  <a:cubicBezTo>
                    <a:pt x="282" y="10689"/>
                    <a:pt x="393" y="10720"/>
                    <a:pt x="934" y="10799"/>
                  </a:cubicBezTo>
                  <a:cubicBezTo>
                    <a:pt x="954" y="10928"/>
                    <a:pt x="1401" y="11122"/>
                    <a:pt x="2782" y="11188"/>
                  </a:cubicBezTo>
                  <a:cubicBezTo>
                    <a:pt x="4164" y="11254"/>
                    <a:pt x="6909" y="11438"/>
                    <a:pt x="8039" y="11548"/>
                  </a:cubicBezTo>
                  <a:cubicBezTo>
                    <a:pt x="9168" y="11657"/>
                    <a:pt x="10225" y="12192"/>
                    <a:pt x="10836" y="12243"/>
                  </a:cubicBezTo>
                  <a:cubicBezTo>
                    <a:pt x="10847" y="12497"/>
                    <a:pt x="10718" y="12627"/>
                    <a:pt x="11425" y="12653"/>
                  </a:cubicBezTo>
                  <a:cubicBezTo>
                    <a:pt x="11404" y="13012"/>
                    <a:pt x="11520" y="13025"/>
                    <a:pt x="11963" y="13039"/>
                  </a:cubicBezTo>
                  <a:cubicBezTo>
                    <a:pt x="11808" y="13346"/>
                    <a:pt x="12029" y="13498"/>
                    <a:pt x="12635" y="13566"/>
                  </a:cubicBezTo>
                  <a:cubicBezTo>
                    <a:pt x="12534" y="13988"/>
                    <a:pt x="12696" y="14043"/>
                    <a:pt x="12929" y="14160"/>
                  </a:cubicBezTo>
                  <a:cubicBezTo>
                    <a:pt x="13162" y="14276"/>
                    <a:pt x="12599" y="14556"/>
                    <a:pt x="13450" y="14598"/>
                  </a:cubicBezTo>
                  <a:cubicBezTo>
                    <a:pt x="13670" y="14659"/>
                    <a:pt x="13139" y="15123"/>
                    <a:pt x="14133" y="15090"/>
                  </a:cubicBezTo>
                  <a:cubicBezTo>
                    <a:pt x="14074" y="15282"/>
                    <a:pt x="14031" y="15422"/>
                    <a:pt x="14702" y="15372"/>
                  </a:cubicBezTo>
                  <a:cubicBezTo>
                    <a:pt x="14615" y="15560"/>
                    <a:pt x="14606" y="15975"/>
                    <a:pt x="14950" y="15923"/>
                  </a:cubicBezTo>
                  <a:cubicBezTo>
                    <a:pt x="15294" y="15872"/>
                    <a:pt x="15294" y="15872"/>
                    <a:pt x="15294" y="15872"/>
                  </a:cubicBezTo>
                  <a:cubicBezTo>
                    <a:pt x="15294" y="15872"/>
                    <a:pt x="14773" y="16499"/>
                    <a:pt x="14749" y="16768"/>
                  </a:cubicBezTo>
                  <a:cubicBezTo>
                    <a:pt x="14727" y="17036"/>
                    <a:pt x="14874" y="17233"/>
                    <a:pt x="15387" y="17020"/>
                  </a:cubicBezTo>
                  <a:cubicBezTo>
                    <a:pt x="15337" y="17087"/>
                    <a:pt x="15679" y="16945"/>
                    <a:pt x="15470" y="17427"/>
                  </a:cubicBezTo>
                  <a:cubicBezTo>
                    <a:pt x="15263" y="17910"/>
                    <a:pt x="15635" y="17861"/>
                    <a:pt x="16109" y="17680"/>
                  </a:cubicBezTo>
                  <a:cubicBezTo>
                    <a:pt x="16049" y="17872"/>
                    <a:pt x="15899" y="18650"/>
                    <a:pt x="16563" y="18526"/>
                  </a:cubicBezTo>
                  <a:cubicBezTo>
                    <a:pt x="16404" y="18851"/>
                    <a:pt x="16493" y="19530"/>
                    <a:pt x="17198" y="18887"/>
                  </a:cubicBezTo>
                  <a:cubicBezTo>
                    <a:pt x="17078" y="19469"/>
                    <a:pt x="16900" y="20822"/>
                    <a:pt x="18025" y="19396"/>
                  </a:cubicBezTo>
                  <a:cubicBezTo>
                    <a:pt x="18104" y="20109"/>
                    <a:pt x="18180" y="20732"/>
                    <a:pt x="18962" y="19646"/>
                  </a:cubicBezTo>
                  <a:cubicBezTo>
                    <a:pt x="19494" y="19562"/>
                    <a:pt x="19894" y="19715"/>
                    <a:pt x="20370" y="18559"/>
                  </a:cubicBezTo>
                  <a:cubicBezTo>
                    <a:pt x="20845" y="17403"/>
                    <a:pt x="21405" y="15877"/>
                    <a:pt x="21303" y="14853"/>
                  </a:cubicBezTo>
                  <a:cubicBezTo>
                    <a:pt x="21200" y="13830"/>
                    <a:pt x="21168" y="13646"/>
                    <a:pt x="20279" y="13238"/>
                  </a:cubicBezTo>
                  <a:cubicBezTo>
                    <a:pt x="19391" y="12831"/>
                    <a:pt x="18756" y="12470"/>
                    <a:pt x="18681" y="12425"/>
                  </a:cubicBezTo>
                  <a:cubicBezTo>
                    <a:pt x="18605" y="12381"/>
                    <a:pt x="18320" y="12240"/>
                    <a:pt x="18790" y="12167"/>
                  </a:cubicBezTo>
                  <a:cubicBezTo>
                    <a:pt x="19260" y="12094"/>
                    <a:pt x="19809" y="11957"/>
                    <a:pt x="19941" y="11918"/>
                  </a:cubicBezTo>
                  <a:cubicBezTo>
                    <a:pt x="20072" y="11878"/>
                    <a:pt x="20342" y="11873"/>
                    <a:pt x="20461" y="12067"/>
                  </a:cubicBezTo>
                  <a:close/>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1C1C1C"/>
                </a:solidFill>
                <a:latin typeface="Gill Sans"/>
                <a:ea typeface="Gill Sans"/>
                <a:cs typeface="Gill Sans"/>
                <a:sym typeface="Gill Sans"/>
              </a:endParaRPr>
            </a:p>
          </p:txBody>
        </p:sp>
      </p:grpSp>
      <p:grpSp>
        <p:nvGrpSpPr>
          <p:cNvPr id="895" name="Google Shape;895;p95"/>
          <p:cNvGrpSpPr/>
          <p:nvPr/>
        </p:nvGrpSpPr>
        <p:grpSpPr>
          <a:xfrm>
            <a:off x="6994667" y="974259"/>
            <a:ext cx="867243" cy="685497"/>
            <a:chOff x="6772189" y="1104230"/>
            <a:chExt cx="946979" cy="748522"/>
          </a:xfrm>
        </p:grpSpPr>
        <p:sp>
          <p:nvSpPr>
            <p:cNvPr id="896" name="Google Shape;896;p95"/>
            <p:cNvSpPr/>
            <p:nvPr/>
          </p:nvSpPr>
          <p:spPr>
            <a:xfrm flipH="1">
              <a:off x="6772189" y="1839522"/>
              <a:ext cx="917568" cy="13230"/>
            </a:xfrm>
            <a:custGeom>
              <a:avLst/>
              <a:gdLst/>
              <a:ahLst/>
              <a:cxnLst/>
              <a:rect l="l" t="t" r="r" b="b"/>
              <a:pathLst>
                <a:path w="21600" h="21600" extrusionOk="0">
                  <a:moveTo>
                    <a:pt x="0" y="10818"/>
                  </a:moveTo>
                  <a:cubicBezTo>
                    <a:pt x="0" y="16745"/>
                    <a:pt x="1498" y="21600"/>
                    <a:pt x="3346" y="21600"/>
                  </a:cubicBezTo>
                  <a:cubicBezTo>
                    <a:pt x="5194" y="21600"/>
                    <a:pt x="21600" y="13413"/>
                    <a:pt x="21600" y="7528"/>
                  </a:cubicBezTo>
                  <a:cubicBezTo>
                    <a:pt x="21600" y="1562"/>
                    <a:pt x="5194" y="0"/>
                    <a:pt x="3346" y="0"/>
                  </a:cubicBezTo>
                  <a:cubicBezTo>
                    <a:pt x="1498" y="0"/>
                    <a:pt x="0" y="4854"/>
                    <a:pt x="0" y="10818"/>
                  </a:cubicBezTo>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1C1C1C"/>
                </a:solidFill>
                <a:latin typeface="Gill Sans"/>
                <a:ea typeface="Gill Sans"/>
                <a:cs typeface="Gill Sans"/>
                <a:sym typeface="Gill Sans"/>
              </a:endParaRPr>
            </a:p>
          </p:txBody>
        </p:sp>
        <p:sp>
          <p:nvSpPr>
            <p:cNvPr id="897" name="Google Shape;897;p95"/>
            <p:cNvSpPr/>
            <p:nvPr/>
          </p:nvSpPr>
          <p:spPr>
            <a:xfrm flipH="1">
              <a:off x="7197136" y="1104230"/>
              <a:ext cx="522032" cy="727509"/>
            </a:xfrm>
            <a:custGeom>
              <a:avLst/>
              <a:gdLst/>
              <a:ahLst/>
              <a:cxnLst/>
              <a:rect l="l" t="t" r="r" b="b"/>
              <a:pathLst>
                <a:path w="21556" h="21591" extrusionOk="0">
                  <a:moveTo>
                    <a:pt x="19294" y="18284"/>
                  </a:moveTo>
                  <a:lnTo>
                    <a:pt x="19212" y="18228"/>
                  </a:lnTo>
                  <a:lnTo>
                    <a:pt x="19222" y="18160"/>
                  </a:lnTo>
                  <a:lnTo>
                    <a:pt x="19221" y="18119"/>
                  </a:lnTo>
                  <a:lnTo>
                    <a:pt x="19341" y="18314"/>
                  </a:lnTo>
                  <a:lnTo>
                    <a:pt x="19294" y="18284"/>
                  </a:lnTo>
                  <a:moveTo>
                    <a:pt x="18646" y="18449"/>
                  </a:moveTo>
                  <a:lnTo>
                    <a:pt x="18640" y="18453"/>
                  </a:lnTo>
                  <a:lnTo>
                    <a:pt x="18631" y="18444"/>
                  </a:lnTo>
                  <a:lnTo>
                    <a:pt x="18562" y="18502"/>
                  </a:lnTo>
                  <a:lnTo>
                    <a:pt x="18475" y="18648"/>
                  </a:lnTo>
                  <a:lnTo>
                    <a:pt x="18455" y="18766"/>
                  </a:lnTo>
                  <a:lnTo>
                    <a:pt x="18428" y="18862"/>
                  </a:lnTo>
                  <a:lnTo>
                    <a:pt x="18327" y="18915"/>
                  </a:lnTo>
                  <a:lnTo>
                    <a:pt x="18200" y="18913"/>
                  </a:lnTo>
                  <a:lnTo>
                    <a:pt x="18087" y="18919"/>
                  </a:lnTo>
                  <a:lnTo>
                    <a:pt x="18035" y="18939"/>
                  </a:lnTo>
                  <a:lnTo>
                    <a:pt x="17995" y="18971"/>
                  </a:lnTo>
                  <a:lnTo>
                    <a:pt x="18006" y="18971"/>
                  </a:lnTo>
                  <a:lnTo>
                    <a:pt x="17985" y="19002"/>
                  </a:lnTo>
                  <a:lnTo>
                    <a:pt x="18008" y="19040"/>
                  </a:lnTo>
                  <a:lnTo>
                    <a:pt x="18059" y="19070"/>
                  </a:lnTo>
                  <a:lnTo>
                    <a:pt x="18058" y="19121"/>
                  </a:lnTo>
                  <a:lnTo>
                    <a:pt x="18016" y="19183"/>
                  </a:lnTo>
                  <a:lnTo>
                    <a:pt x="18055" y="19225"/>
                  </a:lnTo>
                  <a:lnTo>
                    <a:pt x="18155" y="19197"/>
                  </a:lnTo>
                  <a:lnTo>
                    <a:pt x="18250" y="19178"/>
                  </a:lnTo>
                  <a:lnTo>
                    <a:pt x="18332" y="19150"/>
                  </a:lnTo>
                  <a:lnTo>
                    <a:pt x="18332" y="19163"/>
                  </a:lnTo>
                  <a:lnTo>
                    <a:pt x="18368" y="19142"/>
                  </a:lnTo>
                  <a:lnTo>
                    <a:pt x="18378" y="19155"/>
                  </a:lnTo>
                  <a:lnTo>
                    <a:pt x="18306" y="19259"/>
                  </a:lnTo>
                  <a:lnTo>
                    <a:pt x="18297" y="19356"/>
                  </a:lnTo>
                  <a:lnTo>
                    <a:pt x="18319" y="19415"/>
                  </a:lnTo>
                  <a:lnTo>
                    <a:pt x="18264" y="19431"/>
                  </a:lnTo>
                  <a:lnTo>
                    <a:pt x="17686" y="18905"/>
                  </a:lnTo>
                  <a:lnTo>
                    <a:pt x="17686" y="18903"/>
                  </a:lnTo>
                  <a:lnTo>
                    <a:pt x="17686" y="18896"/>
                  </a:lnTo>
                  <a:lnTo>
                    <a:pt x="17593" y="18895"/>
                  </a:lnTo>
                  <a:lnTo>
                    <a:pt x="17593" y="18900"/>
                  </a:lnTo>
                  <a:lnTo>
                    <a:pt x="16576" y="18898"/>
                  </a:lnTo>
                  <a:lnTo>
                    <a:pt x="16584" y="18644"/>
                  </a:lnTo>
                  <a:lnTo>
                    <a:pt x="16514" y="18642"/>
                  </a:lnTo>
                  <a:lnTo>
                    <a:pt x="16505" y="18898"/>
                  </a:lnTo>
                  <a:lnTo>
                    <a:pt x="15946" y="18897"/>
                  </a:lnTo>
                  <a:lnTo>
                    <a:pt x="16238" y="17442"/>
                  </a:lnTo>
                  <a:lnTo>
                    <a:pt x="16252" y="17442"/>
                  </a:lnTo>
                  <a:cubicBezTo>
                    <a:pt x="16252" y="17442"/>
                    <a:pt x="16330" y="17355"/>
                    <a:pt x="16234" y="17266"/>
                  </a:cubicBezTo>
                  <a:cubicBezTo>
                    <a:pt x="16218" y="17266"/>
                    <a:pt x="16055" y="17268"/>
                    <a:pt x="15786" y="17270"/>
                  </a:cubicBezTo>
                  <a:lnTo>
                    <a:pt x="15815" y="17242"/>
                  </a:lnTo>
                  <a:lnTo>
                    <a:pt x="15828" y="17171"/>
                  </a:lnTo>
                  <a:lnTo>
                    <a:pt x="15802" y="17069"/>
                  </a:lnTo>
                  <a:cubicBezTo>
                    <a:pt x="15787" y="17040"/>
                    <a:pt x="15608" y="16517"/>
                    <a:pt x="15564" y="16449"/>
                  </a:cubicBezTo>
                  <a:cubicBezTo>
                    <a:pt x="15519" y="16380"/>
                    <a:pt x="15018" y="15042"/>
                    <a:pt x="14936" y="14860"/>
                  </a:cubicBezTo>
                  <a:cubicBezTo>
                    <a:pt x="14853" y="14678"/>
                    <a:pt x="14726" y="14273"/>
                    <a:pt x="14704" y="14210"/>
                  </a:cubicBezTo>
                  <a:lnTo>
                    <a:pt x="14618" y="14011"/>
                  </a:lnTo>
                  <a:lnTo>
                    <a:pt x="14553" y="13795"/>
                  </a:lnTo>
                  <a:cubicBezTo>
                    <a:pt x="14531" y="13733"/>
                    <a:pt x="14406" y="13466"/>
                    <a:pt x="14335" y="13331"/>
                  </a:cubicBezTo>
                  <a:cubicBezTo>
                    <a:pt x="14264" y="13195"/>
                    <a:pt x="13580" y="11476"/>
                    <a:pt x="13526" y="11337"/>
                  </a:cubicBezTo>
                  <a:cubicBezTo>
                    <a:pt x="13471" y="11197"/>
                    <a:pt x="13312" y="10716"/>
                    <a:pt x="13266" y="10669"/>
                  </a:cubicBezTo>
                  <a:lnTo>
                    <a:pt x="12634" y="9194"/>
                  </a:lnTo>
                  <a:lnTo>
                    <a:pt x="11828" y="7284"/>
                  </a:lnTo>
                  <a:lnTo>
                    <a:pt x="11779" y="7157"/>
                  </a:lnTo>
                  <a:cubicBezTo>
                    <a:pt x="11751" y="7118"/>
                    <a:pt x="11451" y="6416"/>
                    <a:pt x="11363" y="6277"/>
                  </a:cubicBezTo>
                  <a:cubicBezTo>
                    <a:pt x="11273" y="6136"/>
                    <a:pt x="10620" y="4766"/>
                    <a:pt x="10582" y="4695"/>
                  </a:cubicBezTo>
                  <a:cubicBezTo>
                    <a:pt x="10543" y="4622"/>
                    <a:pt x="10192" y="3874"/>
                    <a:pt x="10187" y="3857"/>
                  </a:cubicBezTo>
                  <a:cubicBezTo>
                    <a:pt x="10182" y="3840"/>
                    <a:pt x="10011" y="3514"/>
                    <a:pt x="9955" y="3429"/>
                  </a:cubicBezTo>
                  <a:cubicBezTo>
                    <a:pt x="9898" y="3345"/>
                    <a:pt x="8428" y="701"/>
                    <a:pt x="8393" y="650"/>
                  </a:cubicBezTo>
                  <a:lnTo>
                    <a:pt x="8324" y="598"/>
                  </a:lnTo>
                  <a:lnTo>
                    <a:pt x="8032" y="594"/>
                  </a:lnTo>
                  <a:lnTo>
                    <a:pt x="8012" y="695"/>
                  </a:lnTo>
                  <a:cubicBezTo>
                    <a:pt x="8005" y="724"/>
                    <a:pt x="8009" y="993"/>
                    <a:pt x="8000" y="1064"/>
                  </a:cubicBezTo>
                  <a:cubicBezTo>
                    <a:pt x="7992" y="1136"/>
                    <a:pt x="7949" y="2357"/>
                    <a:pt x="7935" y="2431"/>
                  </a:cubicBezTo>
                  <a:cubicBezTo>
                    <a:pt x="7921" y="2506"/>
                    <a:pt x="7924" y="2775"/>
                    <a:pt x="7924" y="2788"/>
                  </a:cubicBezTo>
                  <a:cubicBezTo>
                    <a:pt x="7923" y="2800"/>
                    <a:pt x="7860" y="3954"/>
                    <a:pt x="7857" y="4045"/>
                  </a:cubicBezTo>
                  <a:lnTo>
                    <a:pt x="7842" y="4231"/>
                  </a:lnTo>
                  <a:lnTo>
                    <a:pt x="7970" y="165"/>
                  </a:lnTo>
                  <a:lnTo>
                    <a:pt x="8088" y="91"/>
                  </a:lnTo>
                  <a:lnTo>
                    <a:pt x="19043" y="17829"/>
                  </a:lnTo>
                  <a:lnTo>
                    <a:pt x="18991" y="17817"/>
                  </a:lnTo>
                  <a:lnTo>
                    <a:pt x="19026" y="17811"/>
                  </a:lnTo>
                  <a:lnTo>
                    <a:pt x="18771" y="17801"/>
                  </a:lnTo>
                  <a:cubicBezTo>
                    <a:pt x="18612" y="17836"/>
                    <a:pt x="18610" y="17891"/>
                    <a:pt x="18609" y="17917"/>
                  </a:cubicBezTo>
                  <a:lnTo>
                    <a:pt x="18609" y="17922"/>
                  </a:lnTo>
                  <a:lnTo>
                    <a:pt x="18609" y="17929"/>
                  </a:lnTo>
                  <a:lnTo>
                    <a:pt x="18608" y="17954"/>
                  </a:lnTo>
                  <a:lnTo>
                    <a:pt x="18596" y="17996"/>
                  </a:lnTo>
                  <a:lnTo>
                    <a:pt x="18591" y="18001"/>
                  </a:lnTo>
                  <a:lnTo>
                    <a:pt x="18600" y="17998"/>
                  </a:lnTo>
                  <a:lnTo>
                    <a:pt x="18596" y="18008"/>
                  </a:lnTo>
                  <a:lnTo>
                    <a:pt x="18547" y="18066"/>
                  </a:lnTo>
                  <a:lnTo>
                    <a:pt x="18569" y="18075"/>
                  </a:lnTo>
                  <a:lnTo>
                    <a:pt x="18610" y="18072"/>
                  </a:lnTo>
                  <a:lnTo>
                    <a:pt x="18622" y="18252"/>
                  </a:lnTo>
                  <a:lnTo>
                    <a:pt x="18649" y="18332"/>
                  </a:lnTo>
                  <a:lnTo>
                    <a:pt x="18671" y="18374"/>
                  </a:lnTo>
                  <a:lnTo>
                    <a:pt x="18682" y="18404"/>
                  </a:lnTo>
                  <a:cubicBezTo>
                    <a:pt x="18682" y="18404"/>
                    <a:pt x="18646" y="18449"/>
                    <a:pt x="18646" y="18449"/>
                  </a:cubicBezTo>
                  <a:close/>
                  <a:moveTo>
                    <a:pt x="18123" y="19478"/>
                  </a:moveTo>
                  <a:lnTo>
                    <a:pt x="18090" y="19478"/>
                  </a:lnTo>
                  <a:lnTo>
                    <a:pt x="18106" y="19465"/>
                  </a:lnTo>
                  <a:lnTo>
                    <a:pt x="18012" y="19472"/>
                  </a:lnTo>
                  <a:cubicBezTo>
                    <a:pt x="18008" y="19473"/>
                    <a:pt x="17880" y="19475"/>
                    <a:pt x="17669" y="19475"/>
                  </a:cubicBezTo>
                  <a:lnTo>
                    <a:pt x="17685" y="18944"/>
                  </a:lnTo>
                  <a:lnTo>
                    <a:pt x="18229" y="19440"/>
                  </a:lnTo>
                  <a:lnTo>
                    <a:pt x="18212" y="19447"/>
                  </a:lnTo>
                  <a:lnTo>
                    <a:pt x="18123" y="19478"/>
                  </a:lnTo>
                  <a:moveTo>
                    <a:pt x="11480" y="19133"/>
                  </a:moveTo>
                  <a:lnTo>
                    <a:pt x="11376" y="19115"/>
                  </a:lnTo>
                  <a:lnTo>
                    <a:pt x="11270" y="18979"/>
                  </a:lnTo>
                  <a:lnTo>
                    <a:pt x="11189" y="18913"/>
                  </a:lnTo>
                  <a:lnTo>
                    <a:pt x="11587" y="18913"/>
                  </a:lnTo>
                  <a:lnTo>
                    <a:pt x="11576" y="19239"/>
                  </a:lnTo>
                  <a:lnTo>
                    <a:pt x="11548" y="19205"/>
                  </a:lnTo>
                  <a:lnTo>
                    <a:pt x="11480" y="19133"/>
                  </a:lnTo>
                  <a:moveTo>
                    <a:pt x="15797" y="19463"/>
                  </a:moveTo>
                  <a:cubicBezTo>
                    <a:pt x="14496" y="19452"/>
                    <a:pt x="13030" y="19428"/>
                    <a:pt x="12635" y="19386"/>
                  </a:cubicBezTo>
                  <a:cubicBezTo>
                    <a:pt x="11918" y="19338"/>
                    <a:pt x="11674" y="19288"/>
                    <a:pt x="11651" y="19279"/>
                  </a:cubicBezTo>
                  <a:lnTo>
                    <a:pt x="11622" y="19263"/>
                  </a:lnTo>
                  <a:lnTo>
                    <a:pt x="11634" y="18913"/>
                  </a:lnTo>
                  <a:lnTo>
                    <a:pt x="15906" y="18922"/>
                  </a:lnTo>
                  <a:cubicBezTo>
                    <a:pt x="15906" y="18922"/>
                    <a:pt x="15797" y="19463"/>
                    <a:pt x="15797" y="19463"/>
                  </a:cubicBezTo>
                  <a:close/>
                  <a:moveTo>
                    <a:pt x="16488" y="19469"/>
                  </a:moveTo>
                  <a:cubicBezTo>
                    <a:pt x="16278" y="19468"/>
                    <a:pt x="16058" y="19467"/>
                    <a:pt x="15832" y="19464"/>
                  </a:cubicBezTo>
                  <a:lnTo>
                    <a:pt x="15942" y="18922"/>
                  </a:lnTo>
                  <a:lnTo>
                    <a:pt x="16504" y="18923"/>
                  </a:lnTo>
                  <a:cubicBezTo>
                    <a:pt x="16504" y="18923"/>
                    <a:pt x="16488" y="19469"/>
                    <a:pt x="16488" y="19469"/>
                  </a:cubicBezTo>
                  <a:close/>
                  <a:moveTo>
                    <a:pt x="17575" y="19474"/>
                  </a:moveTo>
                  <a:cubicBezTo>
                    <a:pt x="17317" y="19474"/>
                    <a:pt x="16960" y="19472"/>
                    <a:pt x="16559" y="19470"/>
                  </a:cubicBezTo>
                  <a:lnTo>
                    <a:pt x="16576" y="18923"/>
                  </a:lnTo>
                  <a:lnTo>
                    <a:pt x="17592" y="18924"/>
                  </a:lnTo>
                  <a:cubicBezTo>
                    <a:pt x="17592" y="18924"/>
                    <a:pt x="17575" y="19474"/>
                    <a:pt x="17575" y="19474"/>
                  </a:cubicBezTo>
                  <a:close/>
                  <a:moveTo>
                    <a:pt x="10983" y="18814"/>
                  </a:moveTo>
                  <a:lnTo>
                    <a:pt x="10796" y="18799"/>
                  </a:lnTo>
                  <a:lnTo>
                    <a:pt x="10799" y="18720"/>
                  </a:lnTo>
                  <a:lnTo>
                    <a:pt x="10092" y="18717"/>
                  </a:lnTo>
                  <a:lnTo>
                    <a:pt x="9909" y="18601"/>
                  </a:lnTo>
                  <a:lnTo>
                    <a:pt x="9718" y="18530"/>
                  </a:lnTo>
                  <a:lnTo>
                    <a:pt x="9537" y="18502"/>
                  </a:lnTo>
                  <a:lnTo>
                    <a:pt x="9339" y="18490"/>
                  </a:lnTo>
                  <a:lnTo>
                    <a:pt x="9188" y="18475"/>
                  </a:lnTo>
                  <a:lnTo>
                    <a:pt x="8994" y="18502"/>
                  </a:lnTo>
                  <a:lnTo>
                    <a:pt x="8828" y="18570"/>
                  </a:lnTo>
                  <a:lnTo>
                    <a:pt x="8709" y="18632"/>
                  </a:lnTo>
                  <a:lnTo>
                    <a:pt x="8604" y="18664"/>
                  </a:lnTo>
                  <a:lnTo>
                    <a:pt x="8382" y="18673"/>
                  </a:lnTo>
                  <a:lnTo>
                    <a:pt x="8066" y="18672"/>
                  </a:lnTo>
                  <a:lnTo>
                    <a:pt x="7803" y="18671"/>
                  </a:lnTo>
                  <a:lnTo>
                    <a:pt x="7797" y="18659"/>
                  </a:lnTo>
                  <a:lnTo>
                    <a:pt x="7652" y="18670"/>
                  </a:lnTo>
                  <a:lnTo>
                    <a:pt x="7539" y="18698"/>
                  </a:lnTo>
                  <a:lnTo>
                    <a:pt x="7514" y="18702"/>
                  </a:lnTo>
                  <a:lnTo>
                    <a:pt x="7511" y="18714"/>
                  </a:lnTo>
                  <a:lnTo>
                    <a:pt x="7439" y="18716"/>
                  </a:lnTo>
                  <a:lnTo>
                    <a:pt x="7440" y="18695"/>
                  </a:lnTo>
                  <a:lnTo>
                    <a:pt x="7437" y="18624"/>
                  </a:lnTo>
                  <a:lnTo>
                    <a:pt x="7409" y="18598"/>
                  </a:lnTo>
                  <a:lnTo>
                    <a:pt x="7421" y="18552"/>
                  </a:lnTo>
                  <a:lnTo>
                    <a:pt x="7394" y="18477"/>
                  </a:lnTo>
                  <a:lnTo>
                    <a:pt x="7421" y="17644"/>
                  </a:lnTo>
                  <a:lnTo>
                    <a:pt x="7422" y="17620"/>
                  </a:lnTo>
                  <a:lnTo>
                    <a:pt x="7423" y="17556"/>
                  </a:lnTo>
                  <a:lnTo>
                    <a:pt x="16202" y="17442"/>
                  </a:lnTo>
                  <a:lnTo>
                    <a:pt x="15909" y="18897"/>
                  </a:lnTo>
                  <a:lnTo>
                    <a:pt x="11169" y="18888"/>
                  </a:lnTo>
                  <a:lnTo>
                    <a:pt x="11122" y="18825"/>
                  </a:lnTo>
                  <a:lnTo>
                    <a:pt x="10983" y="18814"/>
                  </a:lnTo>
                  <a:moveTo>
                    <a:pt x="211" y="18613"/>
                  </a:moveTo>
                  <a:cubicBezTo>
                    <a:pt x="171" y="18562"/>
                    <a:pt x="76" y="18417"/>
                    <a:pt x="142" y="18347"/>
                  </a:cubicBezTo>
                  <a:cubicBezTo>
                    <a:pt x="190" y="18296"/>
                    <a:pt x="321" y="18299"/>
                    <a:pt x="420" y="18311"/>
                  </a:cubicBezTo>
                  <a:cubicBezTo>
                    <a:pt x="998" y="18378"/>
                    <a:pt x="1503" y="18487"/>
                    <a:pt x="1541" y="18496"/>
                  </a:cubicBezTo>
                  <a:lnTo>
                    <a:pt x="1546" y="18496"/>
                  </a:lnTo>
                  <a:cubicBezTo>
                    <a:pt x="1720" y="18540"/>
                    <a:pt x="1872" y="18704"/>
                    <a:pt x="1966" y="18834"/>
                  </a:cubicBezTo>
                  <a:cubicBezTo>
                    <a:pt x="2088" y="19002"/>
                    <a:pt x="2277" y="19225"/>
                    <a:pt x="2422" y="19394"/>
                  </a:cubicBezTo>
                  <a:lnTo>
                    <a:pt x="1737" y="19356"/>
                  </a:lnTo>
                  <a:lnTo>
                    <a:pt x="1677" y="19389"/>
                  </a:lnTo>
                  <a:lnTo>
                    <a:pt x="1561" y="19365"/>
                  </a:lnTo>
                  <a:cubicBezTo>
                    <a:pt x="1542" y="19363"/>
                    <a:pt x="1124" y="19346"/>
                    <a:pt x="753" y="19332"/>
                  </a:cubicBezTo>
                  <a:cubicBezTo>
                    <a:pt x="753" y="19332"/>
                    <a:pt x="211" y="18613"/>
                    <a:pt x="211" y="18613"/>
                  </a:cubicBezTo>
                  <a:close/>
                  <a:moveTo>
                    <a:pt x="5815" y="18686"/>
                  </a:moveTo>
                  <a:lnTo>
                    <a:pt x="5904" y="18704"/>
                  </a:lnTo>
                  <a:lnTo>
                    <a:pt x="5915" y="18707"/>
                  </a:lnTo>
                  <a:lnTo>
                    <a:pt x="5828" y="19255"/>
                  </a:lnTo>
                  <a:lnTo>
                    <a:pt x="5581" y="19497"/>
                  </a:lnTo>
                  <a:lnTo>
                    <a:pt x="3655" y="19424"/>
                  </a:lnTo>
                  <a:lnTo>
                    <a:pt x="3539" y="19443"/>
                  </a:lnTo>
                  <a:cubicBezTo>
                    <a:pt x="3479" y="19481"/>
                    <a:pt x="3292" y="19486"/>
                    <a:pt x="3047" y="19469"/>
                  </a:cubicBezTo>
                  <a:cubicBezTo>
                    <a:pt x="2811" y="19453"/>
                    <a:pt x="2599" y="19450"/>
                    <a:pt x="2581" y="19449"/>
                  </a:cubicBezTo>
                  <a:lnTo>
                    <a:pt x="2587" y="19416"/>
                  </a:lnTo>
                  <a:lnTo>
                    <a:pt x="2584" y="19416"/>
                  </a:lnTo>
                  <a:lnTo>
                    <a:pt x="2587" y="19403"/>
                  </a:lnTo>
                  <a:lnTo>
                    <a:pt x="2508" y="19398"/>
                  </a:lnTo>
                  <a:cubicBezTo>
                    <a:pt x="2360" y="19228"/>
                    <a:pt x="2157" y="18987"/>
                    <a:pt x="2028" y="18811"/>
                  </a:cubicBezTo>
                  <a:lnTo>
                    <a:pt x="1890" y="18649"/>
                  </a:lnTo>
                  <a:cubicBezTo>
                    <a:pt x="1890" y="18649"/>
                    <a:pt x="5815" y="18686"/>
                    <a:pt x="5815" y="18686"/>
                  </a:cubicBezTo>
                  <a:close/>
                  <a:moveTo>
                    <a:pt x="7084" y="3527"/>
                  </a:moveTo>
                  <a:lnTo>
                    <a:pt x="7118" y="3548"/>
                  </a:lnTo>
                  <a:lnTo>
                    <a:pt x="7170" y="3532"/>
                  </a:lnTo>
                  <a:lnTo>
                    <a:pt x="7166" y="3498"/>
                  </a:lnTo>
                  <a:lnTo>
                    <a:pt x="7191" y="3440"/>
                  </a:lnTo>
                  <a:lnTo>
                    <a:pt x="7240" y="3378"/>
                  </a:lnTo>
                  <a:lnTo>
                    <a:pt x="7248" y="3298"/>
                  </a:lnTo>
                  <a:lnTo>
                    <a:pt x="7209" y="3234"/>
                  </a:lnTo>
                  <a:lnTo>
                    <a:pt x="7207" y="3232"/>
                  </a:lnTo>
                  <a:lnTo>
                    <a:pt x="7227" y="3171"/>
                  </a:lnTo>
                  <a:lnTo>
                    <a:pt x="7288" y="3018"/>
                  </a:lnTo>
                  <a:lnTo>
                    <a:pt x="7316" y="3014"/>
                  </a:lnTo>
                  <a:lnTo>
                    <a:pt x="7348" y="2901"/>
                  </a:lnTo>
                  <a:lnTo>
                    <a:pt x="7337" y="2891"/>
                  </a:lnTo>
                  <a:lnTo>
                    <a:pt x="7387" y="2761"/>
                  </a:lnTo>
                  <a:lnTo>
                    <a:pt x="7416" y="2776"/>
                  </a:lnTo>
                  <a:lnTo>
                    <a:pt x="7503" y="2791"/>
                  </a:lnTo>
                  <a:lnTo>
                    <a:pt x="7499" y="2870"/>
                  </a:lnTo>
                  <a:lnTo>
                    <a:pt x="7413" y="2877"/>
                  </a:lnTo>
                  <a:lnTo>
                    <a:pt x="7417" y="2952"/>
                  </a:lnTo>
                  <a:lnTo>
                    <a:pt x="7497" y="2961"/>
                  </a:lnTo>
                  <a:lnTo>
                    <a:pt x="7140" y="13667"/>
                  </a:lnTo>
                  <a:cubicBezTo>
                    <a:pt x="7124" y="13578"/>
                    <a:pt x="7115" y="13509"/>
                    <a:pt x="7116" y="13481"/>
                  </a:cubicBezTo>
                  <a:cubicBezTo>
                    <a:pt x="7119" y="13371"/>
                    <a:pt x="7095" y="13215"/>
                    <a:pt x="7097" y="13157"/>
                  </a:cubicBezTo>
                  <a:cubicBezTo>
                    <a:pt x="7098" y="13098"/>
                    <a:pt x="7033" y="12010"/>
                    <a:pt x="7018" y="11707"/>
                  </a:cubicBezTo>
                  <a:cubicBezTo>
                    <a:pt x="7005" y="11406"/>
                    <a:pt x="6978" y="10397"/>
                    <a:pt x="6957" y="10102"/>
                  </a:cubicBezTo>
                  <a:cubicBezTo>
                    <a:pt x="6937" y="9808"/>
                    <a:pt x="6908" y="8276"/>
                    <a:pt x="6914" y="7919"/>
                  </a:cubicBezTo>
                  <a:cubicBezTo>
                    <a:pt x="6918" y="7562"/>
                    <a:pt x="7005" y="6086"/>
                    <a:pt x="7044" y="5784"/>
                  </a:cubicBezTo>
                  <a:cubicBezTo>
                    <a:pt x="7082" y="5483"/>
                    <a:pt x="7112" y="5080"/>
                    <a:pt x="7146" y="4891"/>
                  </a:cubicBezTo>
                  <a:cubicBezTo>
                    <a:pt x="7182" y="4702"/>
                    <a:pt x="7223" y="4120"/>
                    <a:pt x="7198" y="3986"/>
                  </a:cubicBezTo>
                  <a:cubicBezTo>
                    <a:pt x="7172" y="3851"/>
                    <a:pt x="7133" y="3666"/>
                    <a:pt x="7133" y="3666"/>
                  </a:cubicBezTo>
                  <a:lnTo>
                    <a:pt x="7086" y="3682"/>
                  </a:lnTo>
                  <a:lnTo>
                    <a:pt x="7009" y="3886"/>
                  </a:lnTo>
                  <a:cubicBezTo>
                    <a:pt x="6989" y="3915"/>
                    <a:pt x="6953" y="3974"/>
                    <a:pt x="6904" y="4052"/>
                  </a:cubicBezTo>
                  <a:cubicBezTo>
                    <a:pt x="6855" y="4131"/>
                    <a:pt x="6561" y="4941"/>
                    <a:pt x="6498" y="5104"/>
                  </a:cubicBezTo>
                  <a:cubicBezTo>
                    <a:pt x="6435" y="5266"/>
                    <a:pt x="6064" y="6286"/>
                    <a:pt x="5995" y="6431"/>
                  </a:cubicBezTo>
                  <a:cubicBezTo>
                    <a:pt x="5927" y="6577"/>
                    <a:pt x="5619" y="7487"/>
                    <a:pt x="5550" y="7632"/>
                  </a:cubicBezTo>
                  <a:cubicBezTo>
                    <a:pt x="5481" y="7779"/>
                    <a:pt x="5078" y="8914"/>
                    <a:pt x="5003" y="9076"/>
                  </a:cubicBezTo>
                  <a:cubicBezTo>
                    <a:pt x="4953" y="9183"/>
                    <a:pt x="4679" y="9730"/>
                    <a:pt x="4467" y="10140"/>
                  </a:cubicBezTo>
                  <a:cubicBezTo>
                    <a:pt x="4467" y="10140"/>
                    <a:pt x="7084" y="3527"/>
                    <a:pt x="7084" y="3527"/>
                  </a:cubicBezTo>
                  <a:close/>
                  <a:moveTo>
                    <a:pt x="7514" y="2443"/>
                  </a:moveTo>
                  <a:lnTo>
                    <a:pt x="7511" y="2527"/>
                  </a:lnTo>
                  <a:lnTo>
                    <a:pt x="7473" y="2545"/>
                  </a:lnTo>
                  <a:cubicBezTo>
                    <a:pt x="7473" y="2545"/>
                    <a:pt x="7514" y="2443"/>
                    <a:pt x="7514" y="2443"/>
                  </a:cubicBezTo>
                  <a:close/>
                  <a:moveTo>
                    <a:pt x="7828" y="4673"/>
                  </a:moveTo>
                  <a:lnTo>
                    <a:pt x="7833" y="4535"/>
                  </a:lnTo>
                  <a:lnTo>
                    <a:pt x="7834" y="4596"/>
                  </a:lnTo>
                  <a:lnTo>
                    <a:pt x="7828" y="4673"/>
                  </a:lnTo>
                  <a:moveTo>
                    <a:pt x="7427" y="2666"/>
                  </a:moveTo>
                  <a:lnTo>
                    <a:pt x="7510" y="2585"/>
                  </a:lnTo>
                  <a:lnTo>
                    <a:pt x="7505" y="2715"/>
                  </a:lnTo>
                  <a:lnTo>
                    <a:pt x="7427" y="2666"/>
                  </a:lnTo>
                  <a:moveTo>
                    <a:pt x="6899" y="18719"/>
                  </a:moveTo>
                  <a:lnTo>
                    <a:pt x="6921" y="18649"/>
                  </a:lnTo>
                  <a:cubicBezTo>
                    <a:pt x="6933" y="18609"/>
                    <a:pt x="6954" y="18534"/>
                    <a:pt x="6979" y="18450"/>
                  </a:cubicBezTo>
                  <a:cubicBezTo>
                    <a:pt x="6976" y="18533"/>
                    <a:pt x="6972" y="18630"/>
                    <a:pt x="6970" y="18718"/>
                  </a:cubicBezTo>
                  <a:lnTo>
                    <a:pt x="6899" y="18719"/>
                  </a:lnTo>
                  <a:moveTo>
                    <a:pt x="6379" y="18782"/>
                  </a:moveTo>
                  <a:cubicBezTo>
                    <a:pt x="6310" y="18820"/>
                    <a:pt x="6248" y="18876"/>
                    <a:pt x="6241" y="18949"/>
                  </a:cubicBezTo>
                  <a:lnTo>
                    <a:pt x="6087" y="19002"/>
                  </a:lnTo>
                  <a:lnTo>
                    <a:pt x="5911" y="19174"/>
                  </a:lnTo>
                  <a:lnTo>
                    <a:pt x="5984" y="18719"/>
                  </a:lnTo>
                  <a:cubicBezTo>
                    <a:pt x="6079" y="18734"/>
                    <a:pt x="6182" y="18743"/>
                    <a:pt x="6259" y="18748"/>
                  </a:cubicBezTo>
                  <a:lnTo>
                    <a:pt x="6437" y="18766"/>
                  </a:lnTo>
                  <a:lnTo>
                    <a:pt x="6402" y="18783"/>
                  </a:lnTo>
                  <a:cubicBezTo>
                    <a:pt x="6402" y="18783"/>
                    <a:pt x="6379" y="18782"/>
                    <a:pt x="6379" y="18782"/>
                  </a:cubicBezTo>
                  <a:close/>
                  <a:moveTo>
                    <a:pt x="7633" y="17192"/>
                  </a:moveTo>
                  <a:cubicBezTo>
                    <a:pt x="7646" y="17297"/>
                    <a:pt x="7663" y="17322"/>
                    <a:pt x="7663" y="17322"/>
                  </a:cubicBezTo>
                  <a:lnTo>
                    <a:pt x="7873" y="17330"/>
                  </a:lnTo>
                  <a:lnTo>
                    <a:pt x="8148" y="17351"/>
                  </a:lnTo>
                  <a:lnTo>
                    <a:pt x="8165" y="17364"/>
                  </a:lnTo>
                  <a:cubicBezTo>
                    <a:pt x="7982" y="17366"/>
                    <a:pt x="7879" y="17367"/>
                    <a:pt x="7879" y="17367"/>
                  </a:cubicBezTo>
                  <a:lnTo>
                    <a:pt x="7860" y="17409"/>
                  </a:lnTo>
                  <a:cubicBezTo>
                    <a:pt x="7859" y="17418"/>
                    <a:pt x="7632" y="17406"/>
                    <a:pt x="7490" y="17399"/>
                  </a:cubicBezTo>
                  <a:lnTo>
                    <a:pt x="7525" y="17232"/>
                  </a:lnTo>
                  <a:cubicBezTo>
                    <a:pt x="7533" y="17185"/>
                    <a:pt x="7521" y="16807"/>
                    <a:pt x="7488" y="16396"/>
                  </a:cubicBezTo>
                  <a:cubicBezTo>
                    <a:pt x="7483" y="16335"/>
                    <a:pt x="7475" y="16260"/>
                    <a:pt x="7467" y="16174"/>
                  </a:cubicBezTo>
                  <a:lnTo>
                    <a:pt x="7543" y="13736"/>
                  </a:lnTo>
                  <a:cubicBezTo>
                    <a:pt x="7541" y="14145"/>
                    <a:pt x="7538" y="14586"/>
                    <a:pt x="7531" y="14642"/>
                  </a:cubicBezTo>
                  <a:cubicBezTo>
                    <a:pt x="7515" y="14746"/>
                    <a:pt x="7540" y="15822"/>
                    <a:pt x="7526" y="15880"/>
                  </a:cubicBezTo>
                  <a:cubicBezTo>
                    <a:pt x="7513" y="15938"/>
                    <a:pt x="7540" y="16388"/>
                    <a:pt x="7536" y="16501"/>
                  </a:cubicBezTo>
                  <a:cubicBezTo>
                    <a:pt x="7533" y="16614"/>
                    <a:pt x="7618" y="17086"/>
                    <a:pt x="7633" y="17192"/>
                  </a:cubicBezTo>
                  <a:moveTo>
                    <a:pt x="7693" y="10286"/>
                  </a:moveTo>
                  <a:cubicBezTo>
                    <a:pt x="7690" y="10568"/>
                    <a:pt x="7682" y="11440"/>
                    <a:pt x="7653" y="11599"/>
                  </a:cubicBezTo>
                  <a:cubicBezTo>
                    <a:pt x="7636" y="11698"/>
                    <a:pt x="7604" y="12183"/>
                    <a:pt x="7581" y="12558"/>
                  </a:cubicBezTo>
                  <a:lnTo>
                    <a:pt x="7722" y="8038"/>
                  </a:lnTo>
                  <a:cubicBezTo>
                    <a:pt x="7718" y="8445"/>
                    <a:pt x="7712" y="8806"/>
                    <a:pt x="7708" y="8880"/>
                  </a:cubicBezTo>
                  <a:cubicBezTo>
                    <a:pt x="7696" y="9061"/>
                    <a:pt x="7696" y="10006"/>
                    <a:pt x="7693" y="10286"/>
                  </a:cubicBezTo>
                  <a:moveTo>
                    <a:pt x="21506" y="21182"/>
                  </a:moveTo>
                  <a:lnTo>
                    <a:pt x="21194" y="21068"/>
                  </a:lnTo>
                  <a:lnTo>
                    <a:pt x="21121" y="20991"/>
                  </a:lnTo>
                  <a:cubicBezTo>
                    <a:pt x="21134" y="20928"/>
                    <a:pt x="21365" y="19849"/>
                    <a:pt x="21309" y="19579"/>
                  </a:cubicBezTo>
                  <a:cubicBezTo>
                    <a:pt x="21253" y="19309"/>
                    <a:pt x="21137" y="19287"/>
                    <a:pt x="20993" y="19272"/>
                  </a:cubicBezTo>
                  <a:cubicBezTo>
                    <a:pt x="20866" y="19259"/>
                    <a:pt x="20154" y="19208"/>
                    <a:pt x="19963" y="19195"/>
                  </a:cubicBezTo>
                  <a:lnTo>
                    <a:pt x="19945" y="19166"/>
                  </a:lnTo>
                  <a:lnTo>
                    <a:pt x="19956" y="19130"/>
                  </a:lnTo>
                  <a:lnTo>
                    <a:pt x="19967" y="18949"/>
                  </a:lnTo>
                  <a:lnTo>
                    <a:pt x="19883" y="18860"/>
                  </a:lnTo>
                  <a:lnTo>
                    <a:pt x="19758" y="18710"/>
                  </a:lnTo>
                  <a:lnTo>
                    <a:pt x="19670" y="18576"/>
                  </a:lnTo>
                  <a:lnTo>
                    <a:pt x="19593" y="18448"/>
                  </a:lnTo>
                  <a:lnTo>
                    <a:pt x="19506" y="18388"/>
                  </a:lnTo>
                  <a:lnTo>
                    <a:pt x="19454" y="18373"/>
                  </a:lnTo>
                  <a:lnTo>
                    <a:pt x="19173" y="17918"/>
                  </a:lnTo>
                  <a:lnTo>
                    <a:pt x="19145" y="17872"/>
                  </a:lnTo>
                  <a:lnTo>
                    <a:pt x="8137" y="45"/>
                  </a:lnTo>
                  <a:lnTo>
                    <a:pt x="8144" y="0"/>
                  </a:lnTo>
                  <a:lnTo>
                    <a:pt x="7591" y="138"/>
                  </a:lnTo>
                  <a:lnTo>
                    <a:pt x="7517" y="2342"/>
                  </a:lnTo>
                  <a:lnTo>
                    <a:pt x="7428" y="2570"/>
                  </a:lnTo>
                  <a:lnTo>
                    <a:pt x="7343" y="2662"/>
                  </a:lnTo>
                  <a:lnTo>
                    <a:pt x="7362" y="2734"/>
                  </a:lnTo>
                  <a:lnTo>
                    <a:pt x="7305" y="2881"/>
                  </a:lnTo>
                  <a:lnTo>
                    <a:pt x="7232" y="2883"/>
                  </a:lnTo>
                  <a:lnTo>
                    <a:pt x="7205" y="3004"/>
                  </a:lnTo>
                  <a:lnTo>
                    <a:pt x="7224" y="3012"/>
                  </a:lnTo>
                  <a:lnTo>
                    <a:pt x="7145" y="3227"/>
                  </a:lnTo>
                  <a:lnTo>
                    <a:pt x="7093" y="3241"/>
                  </a:lnTo>
                  <a:lnTo>
                    <a:pt x="7027" y="3295"/>
                  </a:lnTo>
                  <a:lnTo>
                    <a:pt x="7008" y="3357"/>
                  </a:lnTo>
                  <a:lnTo>
                    <a:pt x="7011" y="3416"/>
                  </a:lnTo>
                  <a:lnTo>
                    <a:pt x="7052" y="3467"/>
                  </a:lnTo>
                  <a:lnTo>
                    <a:pt x="7063" y="3491"/>
                  </a:lnTo>
                  <a:lnTo>
                    <a:pt x="4312" y="10442"/>
                  </a:lnTo>
                  <a:cubicBezTo>
                    <a:pt x="4275" y="10513"/>
                    <a:pt x="4248" y="10566"/>
                    <a:pt x="4232" y="10593"/>
                  </a:cubicBezTo>
                  <a:cubicBezTo>
                    <a:pt x="4139" y="10754"/>
                    <a:pt x="3499" y="12004"/>
                    <a:pt x="3393" y="12191"/>
                  </a:cubicBezTo>
                  <a:cubicBezTo>
                    <a:pt x="3289" y="12378"/>
                    <a:pt x="2647" y="13519"/>
                    <a:pt x="2585" y="13610"/>
                  </a:cubicBezTo>
                  <a:cubicBezTo>
                    <a:pt x="2524" y="13701"/>
                    <a:pt x="2363" y="14165"/>
                    <a:pt x="2326" y="14273"/>
                  </a:cubicBezTo>
                  <a:cubicBezTo>
                    <a:pt x="2287" y="14381"/>
                    <a:pt x="1781" y="15625"/>
                    <a:pt x="1691" y="15879"/>
                  </a:cubicBezTo>
                  <a:cubicBezTo>
                    <a:pt x="1602" y="16134"/>
                    <a:pt x="1342" y="16983"/>
                    <a:pt x="1290" y="17149"/>
                  </a:cubicBezTo>
                  <a:cubicBezTo>
                    <a:pt x="1238" y="17316"/>
                    <a:pt x="1019" y="17796"/>
                    <a:pt x="1019" y="17796"/>
                  </a:cubicBezTo>
                  <a:cubicBezTo>
                    <a:pt x="1006" y="17829"/>
                    <a:pt x="849" y="18032"/>
                    <a:pt x="834" y="18112"/>
                  </a:cubicBezTo>
                  <a:cubicBezTo>
                    <a:pt x="820" y="18192"/>
                    <a:pt x="807" y="18241"/>
                    <a:pt x="807" y="18241"/>
                  </a:cubicBezTo>
                  <a:lnTo>
                    <a:pt x="829" y="18263"/>
                  </a:lnTo>
                  <a:cubicBezTo>
                    <a:pt x="899" y="18256"/>
                    <a:pt x="1968" y="18268"/>
                    <a:pt x="2416" y="18321"/>
                  </a:cubicBezTo>
                  <a:cubicBezTo>
                    <a:pt x="2864" y="18374"/>
                    <a:pt x="3582" y="18420"/>
                    <a:pt x="3714" y="18435"/>
                  </a:cubicBezTo>
                  <a:cubicBezTo>
                    <a:pt x="3850" y="18450"/>
                    <a:pt x="3857" y="18421"/>
                    <a:pt x="3850" y="18450"/>
                  </a:cubicBezTo>
                  <a:lnTo>
                    <a:pt x="3842" y="18505"/>
                  </a:lnTo>
                  <a:lnTo>
                    <a:pt x="4051" y="18545"/>
                  </a:lnTo>
                  <a:cubicBezTo>
                    <a:pt x="4099" y="18549"/>
                    <a:pt x="4615" y="18605"/>
                    <a:pt x="5005" y="18629"/>
                  </a:cubicBezTo>
                  <a:lnTo>
                    <a:pt x="1836" y="18598"/>
                  </a:lnTo>
                  <a:cubicBezTo>
                    <a:pt x="1758" y="18530"/>
                    <a:pt x="1668" y="18473"/>
                    <a:pt x="1568" y="18449"/>
                  </a:cubicBezTo>
                  <a:lnTo>
                    <a:pt x="1564" y="18448"/>
                  </a:lnTo>
                  <a:cubicBezTo>
                    <a:pt x="1525" y="18438"/>
                    <a:pt x="1013" y="18329"/>
                    <a:pt x="431" y="18261"/>
                  </a:cubicBezTo>
                  <a:cubicBezTo>
                    <a:pt x="257" y="18240"/>
                    <a:pt x="139" y="18260"/>
                    <a:pt x="84" y="18319"/>
                  </a:cubicBezTo>
                  <a:cubicBezTo>
                    <a:pt x="-20" y="18428"/>
                    <a:pt x="145" y="18630"/>
                    <a:pt x="151" y="18639"/>
                  </a:cubicBezTo>
                  <a:lnTo>
                    <a:pt x="671" y="19329"/>
                  </a:lnTo>
                  <a:cubicBezTo>
                    <a:pt x="487" y="19324"/>
                    <a:pt x="324" y="19318"/>
                    <a:pt x="239" y="19318"/>
                  </a:cubicBezTo>
                  <a:lnTo>
                    <a:pt x="433" y="19333"/>
                  </a:lnTo>
                  <a:cubicBezTo>
                    <a:pt x="282" y="19329"/>
                    <a:pt x="178" y="19329"/>
                    <a:pt x="178" y="19331"/>
                  </a:cubicBezTo>
                  <a:lnTo>
                    <a:pt x="137" y="19473"/>
                  </a:lnTo>
                  <a:lnTo>
                    <a:pt x="2" y="19514"/>
                  </a:lnTo>
                  <a:lnTo>
                    <a:pt x="0" y="19589"/>
                  </a:lnTo>
                  <a:lnTo>
                    <a:pt x="70" y="19610"/>
                  </a:lnTo>
                  <a:cubicBezTo>
                    <a:pt x="70" y="19610"/>
                    <a:pt x="1645" y="21190"/>
                    <a:pt x="1999" y="21473"/>
                  </a:cubicBezTo>
                  <a:lnTo>
                    <a:pt x="2184" y="21525"/>
                  </a:lnTo>
                  <a:lnTo>
                    <a:pt x="2371" y="21515"/>
                  </a:lnTo>
                  <a:lnTo>
                    <a:pt x="2704" y="21521"/>
                  </a:lnTo>
                  <a:cubicBezTo>
                    <a:pt x="2773" y="21530"/>
                    <a:pt x="3054" y="21539"/>
                    <a:pt x="3205" y="21542"/>
                  </a:cubicBezTo>
                  <a:cubicBezTo>
                    <a:pt x="3357" y="21543"/>
                    <a:pt x="3848" y="21560"/>
                    <a:pt x="4040" y="21560"/>
                  </a:cubicBezTo>
                  <a:cubicBezTo>
                    <a:pt x="4233" y="21557"/>
                    <a:pt x="4636" y="21564"/>
                    <a:pt x="4788" y="21563"/>
                  </a:cubicBezTo>
                  <a:cubicBezTo>
                    <a:pt x="4938" y="21561"/>
                    <a:pt x="5051" y="21571"/>
                    <a:pt x="5203" y="21569"/>
                  </a:cubicBezTo>
                  <a:cubicBezTo>
                    <a:pt x="5354" y="21568"/>
                    <a:pt x="5540" y="21566"/>
                    <a:pt x="5769" y="21575"/>
                  </a:cubicBezTo>
                  <a:cubicBezTo>
                    <a:pt x="5995" y="21582"/>
                    <a:pt x="6130" y="21588"/>
                    <a:pt x="6393" y="21584"/>
                  </a:cubicBezTo>
                  <a:cubicBezTo>
                    <a:pt x="6657" y="21580"/>
                    <a:pt x="7007" y="21573"/>
                    <a:pt x="7311" y="21574"/>
                  </a:cubicBezTo>
                  <a:cubicBezTo>
                    <a:pt x="7614" y="21575"/>
                    <a:pt x="7965" y="21584"/>
                    <a:pt x="8174" y="21587"/>
                  </a:cubicBezTo>
                  <a:cubicBezTo>
                    <a:pt x="8386" y="21590"/>
                    <a:pt x="8473" y="21579"/>
                    <a:pt x="8736" y="21571"/>
                  </a:cubicBezTo>
                  <a:cubicBezTo>
                    <a:pt x="8999" y="21563"/>
                    <a:pt x="9432" y="21548"/>
                    <a:pt x="9608" y="21554"/>
                  </a:cubicBezTo>
                  <a:cubicBezTo>
                    <a:pt x="9783" y="21563"/>
                    <a:pt x="9974" y="21574"/>
                    <a:pt x="10267" y="21587"/>
                  </a:cubicBezTo>
                  <a:cubicBezTo>
                    <a:pt x="10557" y="21600"/>
                    <a:pt x="10839" y="21579"/>
                    <a:pt x="11084" y="21583"/>
                  </a:cubicBezTo>
                  <a:cubicBezTo>
                    <a:pt x="11329" y="21587"/>
                    <a:pt x="11645" y="21558"/>
                    <a:pt x="11781" y="21556"/>
                  </a:cubicBezTo>
                  <a:cubicBezTo>
                    <a:pt x="11915" y="21554"/>
                    <a:pt x="12024" y="21564"/>
                    <a:pt x="12312" y="21569"/>
                  </a:cubicBezTo>
                  <a:cubicBezTo>
                    <a:pt x="12596" y="21574"/>
                    <a:pt x="12978" y="21545"/>
                    <a:pt x="13124" y="21548"/>
                  </a:cubicBezTo>
                  <a:cubicBezTo>
                    <a:pt x="13270" y="21551"/>
                    <a:pt x="13509" y="21550"/>
                    <a:pt x="13730" y="21549"/>
                  </a:cubicBezTo>
                  <a:cubicBezTo>
                    <a:pt x="13952" y="21549"/>
                    <a:pt x="14105" y="21535"/>
                    <a:pt x="14315" y="21530"/>
                  </a:cubicBezTo>
                  <a:cubicBezTo>
                    <a:pt x="14525" y="21524"/>
                    <a:pt x="14884" y="21501"/>
                    <a:pt x="14976" y="21506"/>
                  </a:cubicBezTo>
                  <a:cubicBezTo>
                    <a:pt x="15069" y="21512"/>
                    <a:pt x="15387" y="21491"/>
                    <a:pt x="15573" y="21499"/>
                  </a:cubicBezTo>
                  <a:cubicBezTo>
                    <a:pt x="15759" y="21506"/>
                    <a:pt x="16226" y="21517"/>
                    <a:pt x="16390" y="21515"/>
                  </a:cubicBezTo>
                  <a:cubicBezTo>
                    <a:pt x="16554" y="21514"/>
                    <a:pt x="16904" y="21520"/>
                    <a:pt x="17185" y="21504"/>
                  </a:cubicBezTo>
                  <a:cubicBezTo>
                    <a:pt x="17466" y="21487"/>
                    <a:pt x="17735" y="21441"/>
                    <a:pt x="17917" y="21435"/>
                  </a:cubicBezTo>
                  <a:cubicBezTo>
                    <a:pt x="18098" y="21430"/>
                    <a:pt x="18345" y="21400"/>
                    <a:pt x="18520" y="21390"/>
                  </a:cubicBezTo>
                  <a:cubicBezTo>
                    <a:pt x="18695" y="21381"/>
                    <a:pt x="18977" y="21348"/>
                    <a:pt x="19205" y="21343"/>
                  </a:cubicBezTo>
                  <a:cubicBezTo>
                    <a:pt x="19432" y="21338"/>
                    <a:pt x="19544" y="21323"/>
                    <a:pt x="19872" y="21312"/>
                  </a:cubicBezTo>
                  <a:cubicBezTo>
                    <a:pt x="20199" y="21300"/>
                    <a:pt x="20415" y="21303"/>
                    <a:pt x="20468" y="21292"/>
                  </a:cubicBezTo>
                  <a:lnTo>
                    <a:pt x="20661" y="21265"/>
                  </a:lnTo>
                  <a:lnTo>
                    <a:pt x="21095" y="21247"/>
                  </a:lnTo>
                  <a:cubicBezTo>
                    <a:pt x="21187" y="21244"/>
                    <a:pt x="21376" y="21235"/>
                    <a:pt x="21475" y="21236"/>
                  </a:cubicBezTo>
                  <a:cubicBezTo>
                    <a:pt x="21574" y="21238"/>
                    <a:pt x="21580" y="21208"/>
                    <a:pt x="21506" y="21182"/>
                  </a:cubicBezTo>
                </a:path>
              </a:pathLst>
            </a:custGeom>
            <a:solidFill>
              <a:srgbClr val="3E6E84"/>
            </a:solidFill>
            <a:ln>
              <a:noFill/>
            </a:ln>
          </p:spPr>
          <p:txBody>
            <a:bodyPr spcFirstLastPara="1" wrap="square" lIns="9500" tIns="9500" rIns="9500" bIns="95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1C1C1C"/>
                </a:solidFill>
                <a:latin typeface="Gill Sans"/>
                <a:ea typeface="Gill Sans"/>
                <a:cs typeface="Gill Sans"/>
                <a:sym typeface="Gill Sans"/>
              </a:endParaRPr>
            </a:p>
          </p:txBody>
        </p:sp>
      </p:grpSp>
    </p:spTree>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Chapter Divider Layout">
  <p:cSld name="Chapter Divider Layout">
    <p:bg>
      <p:bgPr>
        <a:gradFill>
          <a:gsLst>
            <a:gs pos="0">
              <a:srgbClr val="118ED9"/>
            </a:gs>
            <a:gs pos="50000">
              <a:srgbClr val="4CC0D9"/>
            </a:gs>
            <a:gs pos="100000">
              <a:srgbClr val="41DBA0"/>
            </a:gs>
          </a:gsLst>
          <a:lin ang="5400012" scaled="0"/>
        </a:gradFill>
        <a:effectLst/>
      </p:bgPr>
    </p:bg>
    <p:spTree>
      <p:nvGrpSpPr>
        <p:cNvPr id="1" name="Shape 898"/>
        <p:cNvGrpSpPr/>
        <p:nvPr/>
      </p:nvGrpSpPr>
      <p:grpSpPr>
        <a:xfrm>
          <a:off x="0" y="0"/>
          <a:ext cx="0" cy="0"/>
          <a:chOff x="0" y="0"/>
          <a:chExt cx="0" cy="0"/>
        </a:xfrm>
      </p:grpSpPr>
      <p:sp>
        <p:nvSpPr>
          <p:cNvPr id="899" name="Google Shape;899;p96"/>
          <p:cNvSpPr/>
          <p:nvPr/>
        </p:nvSpPr>
        <p:spPr>
          <a:xfrm>
            <a:off x="1" y="0"/>
            <a:ext cx="12192000" cy="6858000"/>
          </a:xfrm>
          <a:prstGeom prst="rect">
            <a:avLst/>
          </a:prstGeom>
          <a:solidFill>
            <a:srgbClr val="FFFFFF"/>
          </a:solidFill>
          <a:ln>
            <a:noFill/>
          </a:ln>
        </p:spPr>
      </p:sp>
      <p:sp>
        <p:nvSpPr>
          <p:cNvPr id="900" name="Google Shape;900;p96"/>
          <p:cNvSpPr txBox="1">
            <a:spLocks noGrp="1"/>
          </p:cNvSpPr>
          <p:nvPr>
            <p:ph type="body" idx="1"/>
          </p:nvPr>
        </p:nvSpPr>
        <p:spPr>
          <a:xfrm>
            <a:off x="862560" y="4647486"/>
            <a:ext cx="3426000" cy="559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Clr>
                <a:schemeClr val="lt1"/>
              </a:buClr>
              <a:buSzPts val="1800"/>
              <a:buNone/>
              <a:defRPr sz="1800" b="0">
                <a:solidFill>
                  <a:schemeClr val="lt1"/>
                </a:solidFill>
                <a:latin typeface="Arial"/>
                <a:ea typeface="Arial"/>
                <a:cs typeface="Arial"/>
                <a:sym typeface="Arial"/>
              </a:defRPr>
            </a:lvl1pPr>
            <a:lvl2pPr marL="914400" lvl="1" indent="-355600" algn="l" rtl="0">
              <a:lnSpc>
                <a:spcPct val="100000"/>
              </a:lnSpc>
              <a:spcBef>
                <a:spcPts val="300"/>
              </a:spcBef>
              <a:spcAft>
                <a:spcPts val="0"/>
              </a:spcAft>
              <a:buClr>
                <a:schemeClr val="lt1"/>
              </a:buClr>
              <a:buSzPts val="2000"/>
              <a:buChar char="•"/>
              <a:defRPr sz="2000">
                <a:solidFill>
                  <a:schemeClr val="lt1"/>
                </a:solidFill>
              </a:defRPr>
            </a:lvl2pPr>
            <a:lvl3pPr marL="1371600" lvl="2" indent="-342900" algn="l" rtl="0">
              <a:lnSpc>
                <a:spcPct val="100000"/>
              </a:lnSpc>
              <a:spcBef>
                <a:spcPts val="600"/>
              </a:spcBef>
              <a:spcAft>
                <a:spcPts val="0"/>
              </a:spcAft>
              <a:buClr>
                <a:schemeClr val="lt1"/>
              </a:buClr>
              <a:buSzPts val="1800"/>
              <a:buChar char="•"/>
              <a:defRPr sz="1800">
                <a:solidFill>
                  <a:schemeClr val="lt1"/>
                </a:solidFill>
              </a:defRPr>
            </a:lvl3pPr>
            <a:lvl4pPr marL="1828800" lvl="3" indent="-330200" algn="l" rtl="0">
              <a:lnSpc>
                <a:spcPct val="100000"/>
              </a:lnSpc>
              <a:spcBef>
                <a:spcPts val="600"/>
              </a:spcBef>
              <a:spcAft>
                <a:spcPts val="0"/>
              </a:spcAft>
              <a:buClr>
                <a:schemeClr val="lt1"/>
              </a:buClr>
              <a:buSzPts val="1600"/>
              <a:buChar char="•"/>
              <a:defRPr sz="1600">
                <a:solidFill>
                  <a:schemeClr val="lt1"/>
                </a:solidFill>
              </a:defRPr>
            </a:lvl4pPr>
            <a:lvl5pPr marL="2286000" lvl="4" indent="-228600" algn="l" rtl="0">
              <a:lnSpc>
                <a:spcPct val="100000"/>
              </a:lnSpc>
              <a:spcBef>
                <a:spcPts val="600"/>
              </a:spcBef>
              <a:spcAft>
                <a:spcPts val="0"/>
              </a:spcAft>
              <a:buSzPts val="1400"/>
              <a:buNone/>
              <a:defRPr sz="1600">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01" name="Google Shape;901;p96"/>
          <p:cNvSpPr txBox="1">
            <a:spLocks noGrp="1"/>
          </p:cNvSpPr>
          <p:nvPr>
            <p:ph type="body" idx="2"/>
          </p:nvPr>
        </p:nvSpPr>
        <p:spPr>
          <a:xfrm>
            <a:off x="4853987" y="5206942"/>
            <a:ext cx="2323800" cy="530100"/>
          </a:xfrm>
          <a:prstGeom prst="rect">
            <a:avLst/>
          </a:prstGeom>
          <a:noFill/>
          <a:ln>
            <a:noFill/>
          </a:ln>
        </p:spPr>
        <p:txBody>
          <a:bodyPr spcFirstLastPara="1" wrap="square" lIns="9125" tIns="0" rIns="0" bIns="0" anchor="t" anchorCtr="0">
            <a:noAutofit/>
          </a:bodyPr>
          <a:lstStyle>
            <a:lvl1pPr marL="457200" lvl="0" indent="-330200" algn="ctr" rtl="0">
              <a:lnSpc>
                <a:spcPct val="100000"/>
              </a:lnSpc>
              <a:spcBef>
                <a:spcPts val="600"/>
              </a:spcBef>
              <a:spcAft>
                <a:spcPts val="0"/>
              </a:spcAft>
              <a:buSzPts val="1600"/>
              <a:buChar char="​"/>
              <a:defRPr sz="1600" b="0">
                <a:solidFill>
                  <a:schemeClr val="lt1"/>
                </a:solidFill>
              </a:defRPr>
            </a:lvl1pPr>
            <a:lvl2pPr marL="914400" lvl="1" indent="-228600" algn="ctr" rtl="0">
              <a:lnSpc>
                <a:spcPct val="100000"/>
              </a:lnSpc>
              <a:spcBef>
                <a:spcPts val="300"/>
              </a:spcBef>
              <a:spcAft>
                <a:spcPts val="0"/>
              </a:spcAft>
              <a:buClr>
                <a:schemeClr val="lt1"/>
              </a:buClr>
              <a:buSzPts val="1600"/>
              <a:buNone/>
              <a:defRPr sz="1600">
                <a:solidFill>
                  <a:schemeClr val="lt1"/>
                </a:solidFill>
              </a:defRPr>
            </a:lvl2pPr>
            <a:lvl3pPr marL="1371600" lvl="2" indent="-317500" algn="l" rtl="0">
              <a:lnSpc>
                <a:spcPct val="100000"/>
              </a:lnSpc>
              <a:spcBef>
                <a:spcPts val="600"/>
              </a:spcBef>
              <a:spcAft>
                <a:spcPts val="0"/>
              </a:spcAft>
              <a:buSzPts val="1400"/>
              <a:buChar char="•"/>
              <a:defRPr sz="1400">
                <a:solidFill>
                  <a:schemeClr val="lt1"/>
                </a:solidFill>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02" name="Google Shape;902;p96"/>
          <p:cNvSpPr txBox="1">
            <a:spLocks noGrp="1"/>
          </p:cNvSpPr>
          <p:nvPr>
            <p:ph type="body" idx="3"/>
          </p:nvPr>
        </p:nvSpPr>
        <p:spPr>
          <a:xfrm>
            <a:off x="8295640" y="5206942"/>
            <a:ext cx="2321100" cy="530100"/>
          </a:xfrm>
          <a:prstGeom prst="rect">
            <a:avLst/>
          </a:prstGeom>
          <a:noFill/>
          <a:ln>
            <a:noFill/>
          </a:ln>
        </p:spPr>
        <p:txBody>
          <a:bodyPr spcFirstLastPara="1" wrap="square" lIns="9125" tIns="0" rIns="0" bIns="0" anchor="t" anchorCtr="0">
            <a:noAutofit/>
          </a:bodyPr>
          <a:lstStyle>
            <a:lvl1pPr marL="457200" lvl="0" indent="-330200" algn="ctr" rtl="0">
              <a:lnSpc>
                <a:spcPct val="100000"/>
              </a:lnSpc>
              <a:spcBef>
                <a:spcPts val="600"/>
              </a:spcBef>
              <a:spcAft>
                <a:spcPts val="0"/>
              </a:spcAft>
              <a:buSzPts val="1600"/>
              <a:buChar char="​"/>
              <a:defRPr sz="1600" b="0">
                <a:solidFill>
                  <a:schemeClr val="lt1"/>
                </a:solidFill>
              </a:defRPr>
            </a:lvl1pPr>
            <a:lvl2pPr marL="914400" lvl="1" indent="-228600" algn="ctr" rtl="0">
              <a:lnSpc>
                <a:spcPct val="100000"/>
              </a:lnSpc>
              <a:spcBef>
                <a:spcPts val="300"/>
              </a:spcBef>
              <a:spcAft>
                <a:spcPts val="0"/>
              </a:spcAft>
              <a:buClr>
                <a:schemeClr val="lt1"/>
              </a:buClr>
              <a:buSzPts val="1600"/>
              <a:buNone/>
              <a:defRPr sz="1600">
                <a:solidFill>
                  <a:schemeClr val="lt1"/>
                </a:solidFill>
              </a:defRPr>
            </a:lvl2pPr>
            <a:lvl3pPr marL="1371600" lvl="2" indent="-317500" algn="l" rtl="0">
              <a:lnSpc>
                <a:spcPct val="100000"/>
              </a:lnSpc>
              <a:spcBef>
                <a:spcPts val="600"/>
              </a:spcBef>
              <a:spcAft>
                <a:spcPts val="0"/>
              </a:spcAft>
              <a:buSzPts val="1400"/>
              <a:buChar char="•"/>
              <a:defRPr sz="1400">
                <a:solidFill>
                  <a:schemeClr val="lt1"/>
                </a:solidFill>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03" name="Google Shape;903;p96"/>
          <p:cNvSpPr txBox="1">
            <a:spLocks noGrp="1"/>
          </p:cNvSpPr>
          <p:nvPr>
            <p:ph type="body" idx="4"/>
          </p:nvPr>
        </p:nvSpPr>
        <p:spPr>
          <a:xfrm>
            <a:off x="4302876" y="4647486"/>
            <a:ext cx="3426000" cy="559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Clr>
                <a:schemeClr val="lt1"/>
              </a:buClr>
              <a:buSzPts val="1800"/>
              <a:buNone/>
              <a:defRPr sz="1800" b="0">
                <a:solidFill>
                  <a:schemeClr val="lt1"/>
                </a:solidFill>
                <a:latin typeface="Arial"/>
                <a:ea typeface="Arial"/>
                <a:cs typeface="Arial"/>
                <a:sym typeface="Arial"/>
              </a:defRPr>
            </a:lvl1pPr>
            <a:lvl2pPr marL="914400" lvl="1" indent="-355600" algn="l" rtl="0">
              <a:lnSpc>
                <a:spcPct val="100000"/>
              </a:lnSpc>
              <a:spcBef>
                <a:spcPts val="300"/>
              </a:spcBef>
              <a:spcAft>
                <a:spcPts val="0"/>
              </a:spcAft>
              <a:buClr>
                <a:schemeClr val="lt1"/>
              </a:buClr>
              <a:buSzPts val="2000"/>
              <a:buChar char="•"/>
              <a:defRPr sz="2000">
                <a:solidFill>
                  <a:schemeClr val="lt1"/>
                </a:solidFill>
              </a:defRPr>
            </a:lvl2pPr>
            <a:lvl3pPr marL="1371600" lvl="2" indent="-342900" algn="l" rtl="0">
              <a:lnSpc>
                <a:spcPct val="100000"/>
              </a:lnSpc>
              <a:spcBef>
                <a:spcPts val="600"/>
              </a:spcBef>
              <a:spcAft>
                <a:spcPts val="0"/>
              </a:spcAft>
              <a:buClr>
                <a:schemeClr val="lt1"/>
              </a:buClr>
              <a:buSzPts val="1800"/>
              <a:buChar char="•"/>
              <a:defRPr sz="1800">
                <a:solidFill>
                  <a:schemeClr val="lt1"/>
                </a:solidFill>
              </a:defRPr>
            </a:lvl3pPr>
            <a:lvl4pPr marL="1828800" lvl="3" indent="-330200" algn="l" rtl="0">
              <a:lnSpc>
                <a:spcPct val="100000"/>
              </a:lnSpc>
              <a:spcBef>
                <a:spcPts val="600"/>
              </a:spcBef>
              <a:spcAft>
                <a:spcPts val="0"/>
              </a:spcAft>
              <a:buClr>
                <a:schemeClr val="lt1"/>
              </a:buClr>
              <a:buSzPts val="1600"/>
              <a:buChar char="•"/>
              <a:defRPr sz="1600">
                <a:solidFill>
                  <a:schemeClr val="lt1"/>
                </a:solidFill>
              </a:defRPr>
            </a:lvl4pPr>
            <a:lvl5pPr marL="2286000" lvl="4" indent="-228600" algn="l" rtl="0">
              <a:lnSpc>
                <a:spcPct val="100000"/>
              </a:lnSpc>
              <a:spcBef>
                <a:spcPts val="600"/>
              </a:spcBef>
              <a:spcAft>
                <a:spcPts val="0"/>
              </a:spcAft>
              <a:buSzPts val="1400"/>
              <a:buNone/>
              <a:defRPr sz="1600">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04" name="Google Shape;904;p96"/>
          <p:cNvSpPr txBox="1">
            <a:spLocks noGrp="1"/>
          </p:cNvSpPr>
          <p:nvPr>
            <p:ph type="body" idx="5"/>
          </p:nvPr>
        </p:nvSpPr>
        <p:spPr>
          <a:xfrm>
            <a:off x="7743192" y="4647486"/>
            <a:ext cx="3426000" cy="559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1100"/>
              </a:spcBef>
              <a:spcAft>
                <a:spcPts val="0"/>
              </a:spcAft>
              <a:buClr>
                <a:schemeClr val="lt1"/>
              </a:buClr>
              <a:buSzPts val="1800"/>
              <a:buNone/>
              <a:defRPr sz="1800" b="0">
                <a:solidFill>
                  <a:schemeClr val="lt1"/>
                </a:solidFill>
                <a:latin typeface="Arial"/>
                <a:ea typeface="Arial"/>
                <a:cs typeface="Arial"/>
                <a:sym typeface="Arial"/>
              </a:defRPr>
            </a:lvl1pPr>
            <a:lvl2pPr marL="914400" lvl="1" indent="-355600" algn="l" rtl="0">
              <a:lnSpc>
                <a:spcPct val="100000"/>
              </a:lnSpc>
              <a:spcBef>
                <a:spcPts val="300"/>
              </a:spcBef>
              <a:spcAft>
                <a:spcPts val="0"/>
              </a:spcAft>
              <a:buClr>
                <a:schemeClr val="lt1"/>
              </a:buClr>
              <a:buSzPts val="2000"/>
              <a:buChar char="•"/>
              <a:defRPr sz="2000">
                <a:solidFill>
                  <a:schemeClr val="lt1"/>
                </a:solidFill>
              </a:defRPr>
            </a:lvl2pPr>
            <a:lvl3pPr marL="1371600" lvl="2" indent="-342900" algn="l" rtl="0">
              <a:lnSpc>
                <a:spcPct val="100000"/>
              </a:lnSpc>
              <a:spcBef>
                <a:spcPts val="600"/>
              </a:spcBef>
              <a:spcAft>
                <a:spcPts val="0"/>
              </a:spcAft>
              <a:buClr>
                <a:schemeClr val="lt1"/>
              </a:buClr>
              <a:buSzPts val="1800"/>
              <a:buChar char="•"/>
              <a:defRPr sz="1800">
                <a:solidFill>
                  <a:schemeClr val="lt1"/>
                </a:solidFill>
              </a:defRPr>
            </a:lvl3pPr>
            <a:lvl4pPr marL="1828800" lvl="3" indent="-330200" algn="l" rtl="0">
              <a:lnSpc>
                <a:spcPct val="100000"/>
              </a:lnSpc>
              <a:spcBef>
                <a:spcPts val="600"/>
              </a:spcBef>
              <a:spcAft>
                <a:spcPts val="0"/>
              </a:spcAft>
              <a:buClr>
                <a:schemeClr val="lt1"/>
              </a:buClr>
              <a:buSzPts val="1600"/>
              <a:buChar char="•"/>
              <a:defRPr sz="1600">
                <a:solidFill>
                  <a:schemeClr val="lt1"/>
                </a:solidFill>
              </a:defRPr>
            </a:lvl4pPr>
            <a:lvl5pPr marL="2286000" lvl="4" indent="-228600" algn="l" rtl="0">
              <a:lnSpc>
                <a:spcPct val="100000"/>
              </a:lnSpc>
              <a:spcBef>
                <a:spcPts val="600"/>
              </a:spcBef>
              <a:spcAft>
                <a:spcPts val="0"/>
              </a:spcAft>
              <a:buSzPts val="1400"/>
              <a:buNone/>
              <a:defRPr sz="1600">
                <a:solidFill>
                  <a:schemeClr val="lt1"/>
                </a:solidFill>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05" name="Google Shape;905;p96"/>
          <p:cNvSpPr>
            <a:spLocks noGrp="1"/>
          </p:cNvSpPr>
          <p:nvPr>
            <p:ph type="pic" idx="6"/>
          </p:nvPr>
        </p:nvSpPr>
        <p:spPr>
          <a:xfrm>
            <a:off x="1307041" y="1833831"/>
            <a:ext cx="2537100" cy="2532000"/>
          </a:xfrm>
          <a:prstGeom prst="ellipse">
            <a:avLst/>
          </a:prstGeom>
          <a:solidFill>
            <a:schemeClr val="lt2"/>
          </a:solidFill>
          <a:ln w="508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6" name="Google Shape;906;p96"/>
          <p:cNvSpPr>
            <a:spLocks noGrp="1"/>
          </p:cNvSpPr>
          <p:nvPr>
            <p:ph type="pic" idx="7"/>
          </p:nvPr>
        </p:nvSpPr>
        <p:spPr>
          <a:xfrm>
            <a:off x="4747357" y="1833831"/>
            <a:ext cx="2537100" cy="2532000"/>
          </a:xfrm>
          <a:prstGeom prst="ellipse">
            <a:avLst/>
          </a:prstGeom>
          <a:solidFill>
            <a:schemeClr val="lt2"/>
          </a:solidFill>
          <a:ln w="508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7" name="Google Shape;907;p96"/>
          <p:cNvSpPr>
            <a:spLocks noGrp="1"/>
          </p:cNvSpPr>
          <p:nvPr>
            <p:ph type="pic" idx="8"/>
          </p:nvPr>
        </p:nvSpPr>
        <p:spPr>
          <a:xfrm>
            <a:off x="8187673" y="1833831"/>
            <a:ext cx="2537100" cy="2532000"/>
          </a:xfrm>
          <a:prstGeom prst="ellipse">
            <a:avLst/>
          </a:prstGeom>
          <a:solidFill>
            <a:schemeClr val="lt2"/>
          </a:solidFill>
          <a:ln w="50800"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R="0" lvl="0" algn="ctr" rtl="0">
              <a:lnSpc>
                <a:spcPct val="100000"/>
              </a:lnSpc>
              <a:spcBef>
                <a:spcPts val="1100"/>
              </a:spcBef>
              <a:spcAft>
                <a:spcPts val="0"/>
              </a:spcAft>
              <a:buClr>
                <a:srgbClr val="7F7F7F"/>
              </a:buClr>
              <a:buSzPts val="1800"/>
              <a:buFont typeface="Arial"/>
              <a:buNone/>
              <a:defRPr sz="18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8" name="Google Shape;908;p96"/>
          <p:cNvSpPr txBox="1">
            <a:spLocks noGrp="1"/>
          </p:cNvSpPr>
          <p:nvPr>
            <p:ph type="body" idx="9"/>
          </p:nvPr>
        </p:nvSpPr>
        <p:spPr>
          <a:xfrm>
            <a:off x="1413587" y="5206942"/>
            <a:ext cx="2324100" cy="530100"/>
          </a:xfrm>
          <a:prstGeom prst="rect">
            <a:avLst/>
          </a:prstGeom>
          <a:noFill/>
          <a:ln>
            <a:noFill/>
          </a:ln>
        </p:spPr>
        <p:txBody>
          <a:bodyPr spcFirstLastPara="1" wrap="square" lIns="9125" tIns="0" rIns="0" bIns="0" anchor="t" anchorCtr="0">
            <a:noAutofit/>
          </a:bodyPr>
          <a:lstStyle>
            <a:lvl1pPr marL="457200" lvl="0" indent="-330200" algn="ctr" rtl="0">
              <a:lnSpc>
                <a:spcPct val="100000"/>
              </a:lnSpc>
              <a:spcBef>
                <a:spcPts val="600"/>
              </a:spcBef>
              <a:spcAft>
                <a:spcPts val="0"/>
              </a:spcAft>
              <a:buSzPts val="1600"/>
              <a:buChar char="​"/>
              <a:defRPr sz="1600" b="0">
                <a:solidFill>
                  <a:schemeClr val="lt1"/>
                </a:solidFill>
              </a:defRPr>
            </a:lvl1pPr>
            <a:lvl2pPr marL="914400" lvl="1" indent="-228600" algn="ctr" rtl="0">
              <a:lnSpc>
                <a:spcPct val="100000"/>
              </a:lnSpc>
              <a:spcBef>
                <a:spcPts val="300"/>
              </a:spcBef>
              <a:spcAft>
                <a:spcPts val="0"/>
              </a:spcAft>
              <a:buClr>
                <a:schemeClr val="lt1"/>
              </a:buClr>
              <a:buSzPts val="1600"/>
              <a:buNone/>
              <a:defRPr sz="1600">
                <a:solidFill>
                  <a:schemeClr val="lt1"/>
                </a:solidFill>
              </a:defRPr>
            </a:lvl2pPr>
            <a:lvl3pPr marL="1371600" lvl="2" indent="-228600" algn="l" rtl="0">
              <a:lnSpc>
                <a:spcPct val="100000"/>
              </a:lnSpc>
              <a:spcBef>
                <a:spcPts val="600"/>
              </a:spcBef>
              <a:spcAft>
                <a:spcPts val="0"/>
              </a:spcAft>
              <a:buSzPts val="1400"/>
              <a:buNone/>
              <a:defRPr sz="1400">
                <a:solidFill>
                  <a:schemeClr val="lt1"/>
                </a:solidFill>
              </a:defRPr>
            </a:lvl3pPr>
            <a:lvl4pPr marL="1828800" lvl="3" indent="-228600" algn="l" rtl="0">
              <a:lnSpc>
                <a:spcPct val="100000"/>
              </a:lnSpc>
              <a:spcBef>
                <a:spcPts val="600"/>
              </a:spcBef>
              <a:spcAft>
                <a:spcPts val="0"/>
              </a:spcAft>
              <a:buSzPts val="1800"/>
              <a:buNone/>
              <a:defRPr sz="1800">
                <a:solidFill>
                  <a:schemeClr val="dk2"/>
                </a:solidFill>
                <a:latin typeface="Arial"/>
                <a:ea typeface="Arial"/>
                <a:cs typeface="Arial"/>
                <a:sym typeface="Arial"/>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09" name="Google Shape;909;p96"/>
          <p:cNvSpPr/>
          <p:nvPr/>
        </p:nvSpPr>
        <p:spPr>
          <a:xfrm>
            <a:off x="6207877" y="381000"/>
            <a:ext cx="2923800" cy="355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10" name="Google Shape;910;p96"/>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911" name="Google Shape;911;p96"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Speaker Slide">
  <p:cSld name="Speaker Slide">
    <p:bg>
      <p:bgPr>
        <a:solidFill>
          <a:srgbClr val="178BD1"/>
        </a:solidFill>
        <a:effectLst/>
      </p:bgPr>
    </p:bg>
    <p:spTree>
      <p:nvGrpSpPr>
        <p:cNvPr id="1" name="Shape 912"/>
        <p:cNvGrpSpPr/>
        <p:nvPr/>
      </p:nvGrpSpPr>
      <p:grpSpPr>
        <a:xfrm>
          <a:off x="0" y="0"/>
          <a:ext cx="0" cy="0"/>
          <a:chOff x="0" y="0"/>
          <a:chExt cx="0" cy="0"/>
        </a:xfrm>
      </p:grpSpPr>
      <p:sp>
        <p:nvSpPr>
          <p:cNvPr id="913" name="Google Shape;913;p97"/>
          <p:cNvSpPr/>
          <p:nvPr/>
        </p:nvSpPr>
        <p:spPr>
          <a:xfrm>
            <a:off x="0" y="893"/>
            <a:ext cx="12188700" cy="6856200"/>
          </a:xfrm>
          <a:prstGeom prst="rect">
            <a:avLst/>
          </a:prstGeom>
          <a:solidFill>
            <a:srgbClr val="FFFFFF"/>
          </a:solidFill>
          <a:ln>
            <a:noFill/>
          </a:ln>
        </p:spPr>
      </p:sp>
      <p:sp>
        <p:nvSpPr>
          <p:cNvPr id="914" name="Google Shape;914;p97"/>
          <p:cNvSpPr txBox="1">
            <a:spLocks noGrp="1"/>
          </p:cNvSpPr>
          <p:nvPr>
            <p:ph type="ctrTitle"/>
          </p:nvPr>
        </p:nvSpPr>
        <p:spPr>
          <a:xfrm>
            <a:off x="2986913" y="1668253"/>
            <a:ext cx="3889500" cy="12984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1400"/>
              <a:buNone/>
              <a:defRPr sz="2800" b="1">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15" name="Google Shape;915;p97"/>
          <p:cNvSpPr txBox="1">
            <a:spLocks noGrp="1"/>
          </p:cNvSpPr>
          <p:nvPr>
            <p:ph type="subTitle" idx="1"/>
          </p:nvPr>
        </p:nvSpPr>
        <p:spPr>
          <a:xfrm>
            <a:off x="2993009" y="3119803"/>
            <a:ext cx="3877200" cy="4770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SzPts val="2000"/>
              <a:buNone/>
              <a:defRPr sz="2000" b="0" i="0">
                <a:solidFill>
                  <a:schemeClr val="lt1"/>
                </a:solidFill>
                <a:latin typeface="Arial"/>
                <a:ea typeface="Arial"/>
                <a:cs typeface="Arial"/>
                <a:sym typeface="Arial"/>
              </a:defRPr>
            </a:lvl1pPr>
            <a:lvl2pPr lvl="1" algn="ctr" rtl="0">
              <a:lnSpc>
                <a:spcPct val="100000"/>
              </a:lnSpc>
              <a:spcBef>
                <a:spcPts val="200"/>
              </a:spcBef>
              <a:spcAft>
                <a:spcPts val="0"/>
              </a:spcAft>
              <a:buSzPts val="1800"/>
              <a:buNone/>
              <a:defRPr>
                <a:solidFill>
                  <a:srgbClr val="898989"/>
                </a:solidFill>
              </a:defRPr>
            </a:lvl2pPr>
            <a:lvl3pPr lvl="2" algn="ctr" rtl="0">
              <a:lnSpc>
                <a:spcPct val="100000"/>
              </a:lnSpc>
              <a:spcBef>
                <a:spcPts val="600"/>
              </a:spcBef>
              <a:spcAft>
                <a:spcPts val="0"/>
              </a:spcAft>
              <a:buSzPts val="1600"/>
              <a:buNone/>
              <a:defRPr>
                <a:solidFill>
                  <a:srgbClr val="898989"/>
                </a:solidFill>
              </a:defRPr>
            </a:lvl3pPr>
            <a:lvl4pPr lvl="3" algn="ctr" rtl="0">
              <a:lnSpc>
                <a:spcPct val="100000"/>
              </a:lnSpc>
              <a:spcBef>
                <a:spcPts val="600"/>
              </a:spcBef>
              <a:spcAft>
                <a:spcPts val="0"/>
              </a:spcAft>
              <a:buSzPts val="1400"/>
              <a:buNone/>
              <a:defRPr>
                <a:solidFill>
                  <a:srgbClr val="898989"/>
                </a:solidFill>
              </a:defRPr>
            </a:lvl4pPr>
            <a:lvl5pPr lvl="4" algn="ctr" rtl="0">
              <a:lnSpc>
                <a:spcPct val="100000"/>
              </a:lnSpc>
              <a:spcBef>
                <a:spcPts val="600"/>
              </a:spcBef>
              <a:spcAft>
                <a:spcPts val="0"/>
              </a:spcAft>
              <a:buSzPts val="2000"/>
              <a:buNone/>
              <a:defRPr>
                <a:solidFill>
                  <a:srgbClr val="898989"/>
                </a:solidFill>
              </a:defRPr>
            </a:lvl5pPr>
            <a:lvl6pPr lvl="5" algn="ctr" rtl="0">
              <a:lnSpc>
                <a:spcPct val="100000"/>
              </a:lnSpc>
              <a:spcBef>
                <a:spcPts val="600"/>
              </a:spcBef>
              <a:spcAft>
                <a:spcPts val="0"/>
              </a:spcAft>
              <a:buClr>
                <a:srgbClr val="898989"/>
              </a:buClr>
              <a:buSzPts val="2000"/>
              <a:buNone/>
              <a:defRPr>
                <a:solidFill>
                  <a:srgbClr val="898989"/>
                </a:solidFill>
              </a:defRPr>
            </a:lvl6pPr>
            <a:lvl7pPr lvl="6" algn="ctr" rtl="0">
              <a:lnSpc>
                <a:spcPct val="100000"/>
              </a:lnSpc>
              <a:spcBef>
                <a:spcPts val="400"/>
              </a:spcBef>
              <a:spcAft>
                <a:spcPts val="0"/>
              </a:spcAft>
              <a:buClr>
                <a:srgbClr val="898989"/>
              </a:buClr>
              <a:buSzPts val="2000"/>
              <a:buNone/>
              <a:defRPr>
                <a:solidFill>
                  <a:srgbClr val="898989"/>
                </a:solidFill>
              </a:defRPr>
            </a:lvl7pPr>
            <a:lvl8pPr lvl="7" algn="ctr" rtl="0">
              <a:lnSpc>
                <a:spcPct val="100000"/>
              </a:lnSpc>
              <a:spcBef>
                <a:spcPts val="400"/>
              </a:spcBef>
              <a:spcAft>
                <a:spcPts val="0"/>
              </a:spcAft>
              <a:buClr>
                <a:srgbClr val="898989"/>
              </a:buClr>
              <a:buSzPts val="2000"/>
              <a:buNone/>
              <a:defRPr>
                <a:solidFill>
                  <a:srgbClr val="898989"/>
                </a:solidFill>
              </a:defRPr>
            </a:lvl8pPr>
            <a:lvl9pPr lvl="8" algn="ctr" rtl="0">
              <a:lnSpc>
                <a:spcPct val="100000"/>
              </a:lnSpc>
              <a:spcBef>
                <a:spcPts val="400"/>
              </a:spcBef>
              <a:spcAft>
                <a:spcPts val="0"/>
              </a:spcAft>
              <a:buClr>
                <a:srgbClr val="898989"/>
              </a:buClr>
              <a:buSzPts val="2000"/>
              <a:buNone/>
              <a:defRPr>
                <a:solidFill>
                  <a:srgbClr val="898989"/>
                </a:solidFill>
              </a:defRPr>
            </a:lvl9pPr>
          </a:lstStyle>
          <a:p>
            <a:endParaRPr/>
          </a:p>
        </p:txBody>
      </p:sp>
      <p:sp>
        <p:nvSpPr>
          <p:cNvPr id="916" name="Google Shape;916;p97"/>
          <p:cNvSpPr txBox="1">
            <a:spLocks noGrp="1"/>
          </p:cNvSpPr>
          <p:nvPr>
            <p:ph type="body" idx="2"/>
          </p:nvPr>
        </p:nvSpPr>
        <p:spPr>
          <a:xfrm>
            <a:off x="3078352" y="4011168"/>
            <a:ext cx="3706500" cy="283800"/>
          </a:xfrm>
          <a:prstGeom prst="rect">
            <a:avLst/>
          </a:prstGeom>
          <a:noFill/>
          <a:ln>
            <a:noFill/>
          </a:ln>
        </p:spPr>
        <p:txBody>
          <a:bodyPr spcFirstLastPara="1" wrap="square" lIns="0" tIns="0" rIns="0" bIns="0" anchor="t" anchorCtr="0">
            <a:noAutofit/>
          </a:bodyPr>
          <a:lstStyle>
            <a:lvl1pPr marL="457200" lvl="0" indent="-330200" algn="ctr" rtl="0">
              <a:lnSpc>
                <a:spcPct val="90000"/>
              </a:lnSpc>
              <a:spcBef>
                <a:spcPts val="0"/>
              </a:spcBef>
              <a:spcAft>
                <a:spcPts val="0"/>
              </a:spcAft>
              <a:buSzPts val="1600"/>
              <a:buChar char="​"/>
              <a:defRPr sz="1600" b="0">
                <a:solidFill>
                  <a:schemeClr val="lt1"/>
                </a:solidFil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Tree>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_column photos">
  <p:cSld name="3_column photos">
    <p:spTree>
      <p:nvGrpSpPr>
        <p:cNvPr id="1" name="Shape 917"/>
        <p:cNvGrpSpPr/>
        <p:nvPr/>
      </p:nvGrpSpPr>
      <p:grpSpPr>
        <a:xfrm>
          <a:off x="0" y="0"/>
          <a:ext cx="0" cy="0"/>
          <a:chOff x="0" y="0"/>
          <a:chExt cx="0" cy="0"/>
        </a:xfrm>
      </p:grpSpPr>
      <p:sp>
        <p:nvSpPr>
          <p:cNvPr id="918" name="Google Shape;918;p98"/>
          <p:cNvSpPr txBox="1">
            <a:spLocks noGrp="1"/>
          </p:cNvSpPr>
          <p:nvPr>
            <p:ph type="body" idx="1"/>
          </p:nvPr>
        </p:nvSpPr>
        <p:spPr>
          <a:xfrm>
            <a:off x="8043564" y="1769752"/>
            <a:ext cx="3584400" cy="6858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rtl="0">
              <a:lnSpc>
                <a:spcPct val="100000"/>
              </a:lnSpc>
              <a:spcBef>
                <a:spcPts val="1100"/>
              </a:spcBef>
              <a:spcAft>
                <a:spcPts val="0"/>
              </a:spcAft>
              <a:buClr>
                <a:schemeClr val="lt2"/>
              </a:buClr>
              <a:buSzPts val="1280"/>
              <a:buFont typeface="Noto Sans Symbols"/>
              <a:buNone/>
              <a:defRPr sz="1600">
                <a:solidFill>
                  <a:schemeClr val="lt1"/>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19" name="Google Shape;919;p98"/>
          <p:cNvSpPr txBox="1">
            <a:spLocks noGrp="1"/>
          </p:cNvSpPr>
          <p:nvPr>
            <p:ph type="body" idx="2"/>
          </p:nvPr>
        </p:nvSpPr>
        <p:spPr>
          <a:xfrm>
            <a:off x="576072" y="1769752"/>
            <a:ext cx="3584400" cy="6858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rtl="0">
              <a:lnSpc>
                <a:spcPct val="100000"/>
              </a:lnSpc>
              <a:spcBef>
                <a:spcPts val="1100"/>
              </a:spcBef>
              <a:spcAft>
                <a:spcPts val="0"/>
              </a:spcAft>
              <a:buSzPts val="1600"/>
              <a:buNone/>
              <a:defRPr sz="1600">
                <a:solidFill>
                  <a:schemeClr val="lt1"/>
                </a:solidFil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20" name="Google Shape;920;p98"/>
          <p:cNvSpPr txBox="1">
            <a:spLocks noGrp="1"/>
          </p:cNvSpPr>
          <p:nvPr>
            <p:ph type="body" idx="3"/>
          </p:nvPr>
        </p:nvSpPr>
        <p:spPr>
          <a:xfrm>
            <a:off x="4304013" y="1769752"/>
            <a:ext cx="3584400" cy="685800"/>
          </a:xfrm>
          <a:prstGeom prst="rect">
            <a:avLst/>
          </a:prstGeom>
          <a:solidFill>
            <a:schemeClr val="dk2"/>
          </a:solidFill>
          <a:ln>
            <a:noFill/>
          </a:ln>
        </p:spPr>
        <p:txBody>
          <a:bodyPr spcFirstLastPara="1" wrap="square" lIns="91425" tIns="45700" rIns="91425" bIns="45700" anchor="ctr" anchorCtr="0">
            <a:noAutofit/>
          </a:bodyPr>
          <a:lstStyle>
            <a:lvl1pPr marL="457200" lvl="0" indent="-228600" algn="ctr" rtl="0">
              <a:lnSpc>
                <a:spcPct val="100000"/>
              </a:lnSpc>
              <a:spcBef>
                <a:spcPts val="1100"/>
              </a:spcBef>
              <a:spcAft>
                <a:spcPts val="0"/>
              </a:spcAft>
              <a:buSzPts val="1600"/>
              <a:buNone/>
              <a:defRPr sz="1600">
                <a:solidFill>
                  <a:schemeClr val="lt1"/>
                </a:solidFil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21" name="Google Shape;921;p98"/>
          <p:cNvSpPr>
            <a:spLocks noGrp="1"/>
          </p:cNvSpPr>
          <p:nvPr>
            <p:ph type="pic" idx="4"/>
          </p:nvPr>
        </p:nvSpPr>
        <p:spPr>
          <a:xfrm>
            <a:off x="576072" y="2455552"/>
            <a:ext cx="3584400" cy="366300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22" name="Google Shape;922;p98"/>
          <p:cNvSpPr>
            <a:spLocks noGrp="1"/>
          </p:cNvSpPr>
          <p:nvPr>
            <p:ph type="pic" idx="5"/>
          </p:nvPr>
        </p:nvSpPr>
        <p:spPr>
          <a:xfrm>
            <a:off x="4304013" y="2455552"/>
            <a:ext cx="3584400" cy="366300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23" name="Google Shape;923;p98"/>
          <p:cNvSpPr>
            <a:spLocks noGrp="1"/>
          </p:cNvSpPr>
          <p:nvPr>
            <p:ph type="pic" idx="6"/>
          </p:nvPr>
        </p:nvSpPr>
        <p:spPr>
          <a:xfrm>
            <a:off x="8043564" y="2455552"/>
            <a:ext cx="3584400" cy="3663000"/>
          </a:xfrm>
          <a:prstGeom prst="rect">
            <a:avLst/>
          </a:prstGeom>
          <a:noFill/>
          <a:ln>
            <a:noFill/>
          </a:ln>
        </p:spPr>
        <p:txBody>
          <a:bodyPr spcFirstLastPara="1" wrap="square" lIns="0" tIns="0" rIns="0" bIns="0" anchor="t" anchorCtr="0">
            <a:noAutofit/>
          </a:bodyPr>
          <a:lstStyle>
            <a:lvl1pPr marR="0" lvl="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24" name="Google Shape;924;p98"/>
          <p:cNvSpPr txBox="1">
            <a:spLocks noGrp="1"/>
          </p:cNvSpPr>
          <p:nvPr>
            <p:ph type="body" idx="7"/>
          </p:nvPr>
        </p:nvSpPr>
        <p:spPr>
          <a:xfrm>
            <a:off x="571500" y="1094584"/>
            <a:ext cx="11046900" cy="3387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1100"/>
              </a:spcBef>
              <a:spcAft>
                <a:spcPts val="0"/>
              </a:spcAft>
              <a:buSzPts val="2200"/>
              <a:buChar char="​"/>
              <a:defRPr sz="2200" b="0" i="0">
                <a:solidFill>
                  <a:srgbClr val="5C646A"/>
                </a:solidFill>
                <a:latin typeface="Arial"/>
                <a:ea typeface="Arial"/>
                <a:cs typeface="Arial"/>
                <a:sym typeface="Arial"/>
              </a:defRPr>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25" name="Google Shape;925;p98"/>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26" name="Google Shape;926;p98"/>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Customer_Hero_A">
  <p:cSld name="Customer_Hero_A">
    <p:spTree>
      <p:nvGrpSpPr>
        <p:cNvPr id="1" name="Shape 927"/>
        <p:cNvGrpSpPr/>
        <p:nvPr/>
      </p:nvGrpSpPr>
      <p:grpSpPr>
        <a:xfrm>
          <a:off x="0" y="0"/>
          <a:ext cx="0" cy="0"/>
          <a:chOff x="0" y="0"/>
          <a:chExt cx="0" cy="0"/>
        </a:xfrm>
      </p:grpSpPr>
      <p:sp>
        <p:nvSpPr>
          <p:cNvPr id="928" name="Google Shape;928;p99"/>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29" name="Google Shape;929;p99"/>
          <p:cNvSpPr/>
          <p:nvPr/>
        </p:nvSpPr>
        <p:spPr>
          <a:xfrm rot="10800000" flipH="1">
            <a:off x="9774057" y="600"/>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30" name="Google Shape;930;p99"/>
          <p:cNvSpPr/>
          <p:nvPr/>
        </p:nvSpPr>
        <p:spPr>
          <a:xfrm>
            <a:off x="-1" y="-4859"/>
            <a:ext cx="12188700" cy="24321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31" name="Google Shape;931;p99"/>
          <p:cNvSpPr txBox="1">
            <a:spLocks noGrp="1"/>
          </p:cNvSpPr>
          <p:nvPr>
            <p:ph type="title"/>
          </p:nvPr>
        </p:nvSpPr>
        <p:spPr>
          <a:xfrm>
            <a:off x="576073" y="2753099"/>
            <a:ext cx="9004200" cy="987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32" name="Google Shape;932;p99"/>
          <p:cNvSpPr txBox="1">
            <a:spLocks noGrp="1"/>
          </p:cNvSpPr>
          <p:nvPr>
            <p:ph type="body" idx="1"/>
          </p:nvPr>
        </p:nvSpPr>
        <p:spPr>
          <a:xfrm>
            <a:off x="576072" y="4404281"/>
            <a:ext cx="4251900" cy="21012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chemeClr val="accent2"/>
                </a:solidFill>
              </a:defRPr>
            </a:lvl1pPr>
            <a:lvl2pPr marL="914400" lvl="1" indent="-330200" algn="l" rtl="0">
              <a:lnSpc>
                <a:spcPct val="90000"/>
              </a:lnSpc>
              <a:spcBef>
                <a:spcPts val="1000"/>
              </a:spcBef>
              <a:spcAft>
                <a:spcPts val="0"/>
              </a:spcAft>
              <a:buSzPts val="1600"/>
              <a:buChar char="•"/>
              <a:defRPr sz="1600">
                <a:solidFill>
                  <a:schemeClr val="accent2"/>
                </a:solidFill>
              </a:defRPr>
            </a:lvl2pPr>
            <a:lvl3pPr marL="1371600" lvl="2" indent="-330200" algn="l" rtl="0">
              <a:lnSpc>
                <a:spcPct val="90000"/>
              </a:lnSpc>
              <a:spcBef>
                <a:spcPts val="1000"/>
              </a:spcBef>
              <a:spcAft>
                <a:spcPts val="0"/>
              </a:spcAft>
              <a:buSzPts val="1600"/>
              <a:buChar char="•"/>
              <a:defRPr sz="1600">
                <a:solidFill>
                  <a:schemeClr val="accent2"/>
                </a:solidFill>
              </a:defRPr>
            </a:lvl3pPr>
            <a:lvl4pPr marL="1828800" lvl="3" indent="-330200" algn="l" rtl="0">
              <a:lnSpc>
                <a:spcPct val="90000"/>
              </a:lnSpc>
              <a:spcBef>
                <a:spcPts val="1000"/>
              </a:spcBef>
              <a:spcAft>
                <a:spcPts val="0"/>
              </a:spcAft>
              <a:buSzPts val="1600"/>
              <a:buChar char="•"/>
              <a:defRPr sz="1600">
                <a:solidFill>
                  <a:schemeClr val="accent2"/>
                </a:solidFill>
              </a:defRPr>
            </a:lvl4pPr>
            <a:lvl5pPr marL="2286000" lvl="4" indent="-228600" algn="l" rtl="0">
              <a:lnSpc>
                <a:spcPct val="100000"/>
              </a:lnSpc>
              <a:spcBef>
                <a:spcPts val="2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33" name="Google Shape;933;p99"/>
          <p:cNvSpPr txBox="1">
            <a:spLocks noGrp="1"/>
          </p:cNvSpPr>
          <p:nvPr>
            <p:ph type="body" idx="2"/>
          </p:nvPr>
        </p:nvSpPr>
        <p:spPr>
          <a:xfrm>
            <a:off x="-1" y="-4859"/>
            <a:ext cx="11025600" cy="2449500"/>
          </a:xfrm>
          <a:prstGeom prst="rect">
            <a:avLst/>
          </a:prstGeom>
          <a:gradFill>
            <a:gsLst>
              <a:gs pos="0">
                <a:schemeClr val="dk2"/>
              </a:gs>
              <a:gs pos="58999">
                <a:schemeClr val="dk2"/>
              </a:gs>
              <a:gs pos="100000">
                <a:srgbClr val="3E6E84">
                  <a:alpha val="0"/>
                </a:srgbClr>
              </a:gs>
            </a:gsLst>
            <a:lin ang="0" scaled="0"/>
          </a:gradFill>
          <a:ln>
            <a:noFill/>
          </a:ln>
        </p:spPr>
        <p:txBody>
          <a:bodyPr spcFirstLastPara="1" wrap="square" lIns="2560300" tIns="365750" rIns="4114800" bIns="182875" anchor="ctr" anchorCtr="0">
            <a:noAutofit/>
          </a:bodyPr>
          <a:lstStyle>
            <a:lvl1pPr marL="457200" lvl="0" indent="-228600" algn="l" rtl="0">
              <a:lnSpc>
                <a:spcPct val="90000"/>
              </a:lnSpc>
              <a:spcBef>
                <a:spcPts val="0"/>
              </a:spcBef>
              <a:spcAft>
                <a:spcPts val="0"/>
              </a:spcAft>
              <a:buSzPts val="2400"/>
              <a:buFont typeface="Arial"/>
              <a:buNone/>
              <a:defRPr sz="2400">
                <a:solidFill>
                  <a:schemeClr val="lt1"/>
                </a:solidFill>
                <a:latin typeface="Arial"/>
                <a:ea typeface="Arial"/>
                <a:cs typeface="Arial"/>
                <a:sym typeface="Arial"/>
              </a:defRPr>
            </a:lvl1pPr>
            <a:lvl2pPr marL="914400" lvl="1" indent="-228600" algn="l" rtl="0">
              <a:lnSpc>
                <a:spcPct val="100000"/>
              </a:lnSpc>
              <a:spcBef>
                <a:spcPts val="400"/>
              </a:spcBef>
              <a:spcAft>
                <a:spcPts val="0"/>
              </a:spcAft>
              <a:buSzPts val="1600"/>
              <a:buNone/>
              <a:defRPr sz="1600">
                <a:solidFill>
                  <a:schemeClr val="lt1"/>
                </a:solidFill>
                <a:latin typeface="Arial"/>
                <a:ea typeface="Arial"/>
                <a:cs typeface="Arial"/>
                <a:sym typeface="Arial"/>
              </a:defRPr>
            </a:lvl2pPr>
            <a:lvl3pPr marL="1371600" lvl="2" indent="-342900" algn="l" rtl="0">
              <a:lnSpc>
                <a:spcPct val="100000"/>
              </a:lnSpc>
              <a:spcBef>
                <a:spcPts val="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34" name="Google Shape;934;p99"/>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35" name="Google Shape;935;p99"/>
          <p:cNvSpPr>
            <a:spLocks noGrp="1"/>
          </p:cNvSpPr>
          <p:nvPr>
            <p:ph type="pic" idx="3"/>
          </p:nvPr>
        </p:nvSpPr>
        <p:spPr>
          <a:xfrm>
            <a:off x="527633" y="914400"/>
            <a:ext cx="1755900" cy="173730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11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6" name="Google Shape;936;p99"/>
          <p:cNvSpPr txBox="1">
            <a:spLocks noGrp="1"/>
          </p:cNvSpPr>
          <p:nvPr>
            <p:ph type="body" idx="4"/>
          </p:nvPr>
        </p:nvSpPr>
        <p:spPr>
          <a:xfrm>
            <a:off x="5181545" y="4395125"/>
            <a:ext cx="4251900" cy="21234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1000"/>
              </a:spcBef>
              <a:spcAft>
                <a:spcPts val="0"/>
              </a:spcAft>
              <a:buSzPts val="1600"/>
              <a:buChar char="•"/>
              <a:defRPr sz="1600">
                <a:solidFill>
                  <a:srgbClr val="7C868D"/>
                </a:solidFill>
              </a:defRPr>
            </a:lvl2pPr>
            <a:lvl3pPr marL="1371600" lvl="2" indent="-330200" algn="l" rtl="0">
              <a:lnSpc>
                <a:spcPct val="90000"/>
              </a:lnSpc>
              <a:spcBef>
                <a:spcPts val="1000"/>
              </a:spcBef>
              <a:spcAft>
                <a:spcPts val="0"/>
              </a:spcAft>
              <a:buSzPts val="1600"/>
              <a:buChar char="•"/>
              <a:defRPr sz="1600">
                <a:solidFill>
                  <a:srgbClr val="7C868D"/>
                </a:solidFill>
              </a:defRPr>
            </a:lvl3pPr>
            <a:lvl4pPr marL="1828800" lvl="3" indent="-330200" algn="l" rtl="0">
              <a:lnSpc>
                <a:spcPct val="90000"/>
              </a:lnSpc>
              <a:spcBef>
                <a:spcPts val="1000"/>
              </a:spcBef>
              <a:spcAft>
                <a:spcPts val="0"/>
              </a:spcAft>
              <a:buSzPts val="1600"/>
              <a:buChar char="•"/>
              <a:defRPr sz="1600">
                <a:solidFill>
                  <a:srgbClr val="7C868D"/>
                </a:solidFill>
              </a:defRPr>
            </a:lvl4pPr>
            <a:lvl5pPr marL="2286000" lvl="4" indent="-228600" algn="l" rtl="0">
              <a:lnSpc>
                <a:spcPct val="90000"/>
              </a:lnSpc>
              <a:spcBef>
                <a:spcPts val="1000"/>
              </a:spcBef>
              <a:spcAft>
                <a:spcPts val="0"/>
              </a:spcAft>
              <a:buSzPts val="1400"/>
              <a:buNone/>
              <a:defRPr sz="1600">
                <a:solidFill>
                  <a:srgbClr val="7C868D"/>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37" name="Google Shape;937;p99"/>
          <p:cNvSpPr txBox="1">
            <a:spLocks noGrp="1"/>
          </p:cNvSpPr>
          <p:nvPr>
            <p:ph type="body" idx="5"/>
          </p:nvPr>
        </p:nvSpPr>
        <p:spPr>
          <a:xfrm>
            <a:off x="568651" y="3836644"/>
            <a:ext cx="4251900" cy="466800"/>
          </a:xfrm>
          <a:prstGeom prst="rect">
            <a:avLst/>
          </a:prstGeom>
          <a:noFill/>
          <a:ln>
            <a:noFill/>
          </a:ln>
        </p:spPr>
        <p:txBody>
          <a:bodyPr spcFirstLastPara="1" wrap="square" lIns="0" tIns="0" rIns="0" bIns="0" anchor="b" anchorCtr="0">
            <a:noAutofit/>
          </a:bodyPr>
          <a:lstStyle>
            <a:lvl1pPr marL="457200" lvl="0" indent="-342900" algn="l" rtl="0">
              <a:lnSpc>
                <a:spcPct val="90000"/>
              </a:lnSpc>
              <a:spcBef>
                <a:spcPts val="1100"/>
              </a:spcBef>
              <a:spcAft>
                <a:spcPts val="0"/>
              </a:spcAft>
              <a:buSzPts val="1800"/>
              <a:buChar char="​"/>
              <a:defRPr sz="1800" b="1"/>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38" name="Google Shape;938;p99"/>
          <p:cNvSpPr txBox="1">
            <a:spLocks noGrp="1"/>
          </p:cNvSpPr>
          <p:nvPr>
            <p:ph type="body" idx="6"/>
          </p:nvPr>
        </p:nvSpPr>
        <p:spPr>
          <a:xfrm>
            <a:off x="5181544" y="3836644"/>
            <a:ext cx="4251900" cy="466800"/>
          </a:xfrm>
          <a:prstGeom prst="rect">
            <a:avLst/>
          </a:prstGeom>
          <a:noFill/>
          <a:ln>
            <a:noFill/>
          </a:ln>
        </p:spPr>
        <p:txBody>
          <a:bodyPr spcFirstLastPara="1" wrap="square" lIns="0" tIns="0" rIns="0" bIns="0" anchor="b" anchorCtr="0">
            <a:noAutofit/>
          </a:bodyPr>
          <a:lstStyle>
            <a:lvl1pPr marL="457200" lvl="0" indent="-342900" algn="l" rtl="0">
              <a:lnSpc>
                <a:spcPct val="90000"/>
              </a:lnSpc>
              <a:spcBef>
                <a:spcPts val="1100"/>
              </a:spcBef>
              <a:spcAft>
                <a:spcPts val="0"/>
              </a:spcAft>
              <a:buSzPts val="1800"/>
              <a:buChar char="​"/>
              <a:defRPr sz="1800" b="1"/>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39" name="Google Shape;939;p99"/>
          <p:cNvSpPr>
            <a:spLocks noGrp="1"/>
          </p:cNvSpPr>
          <p:nvPr>
            <p:ph type="pic" idx="7"/>
          </p:nvPr>
        </p:nvSpPr>
        <p:spPr>
          <a:xfrm>
            <a:off x="5831537" y="-4859"/>
            <a:ext cx="6357300" cy="2445600"/>
          </a:xfrm>
          <a:prstGeom prst="rect">
            <a:avLst/>
          </a:prstGeom>
          <a:solidFill>
            <a:schemeClr val="lt2">
              <a:alpha val="63530"/>
            </a:schemeClr>
          </a:solidFill>
          <a:ln>
            <a:noFill/>
          </a:ln>
        </p:spPr>
        <p:txBody>
          <a:bodyPr spcFirstLastPara="1" wrap="square" lIns="1554475" tIns="0" rIns="365750" bIns="0" anchor="ctr" anchorCtr="0">
            <a:noAutofit/>
          </a:bodyPr>
          <a:lstStyle>
            <a:lvl1pPr marR="0" lvl="0" algn="ctr" rtl="0">
              <a:lnSpc>
                <a:spcPct val="100000"/>
              </a:lnSpc>
              <a:spcBef>
                <a:spcPts val="1100"/>
              </a:spcBef>
              <a:spcAft>
                <a:spcPts val="0"/>
              </a:spcAft>
              <a:buClr>
                <a:srgbClr val="7F7F7F"/>
              </a:buClr>
              <a:buSzPts val="1600"/>
              <a:buFont typeface="Arial"/>
              <a:buNone/>
              <a:defRPr sz="1600" b="0" i="0" u="none" strike="noStrike" cap="none">
                <a:solidFill>
                  <a:srgbClr val="FFFFFF"/>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940" name="Google Shape;940;p99"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Tree>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Customer_Hero_B">
  <p:cSld name="Customer_Hero_B">
    <p:spTree>
      <p:nvGrpSpPr>
        <p:cNvPr id="1" name="Shape 941"/>
        <p:cNvGrpSpPr/>
        <p:nvPr/>
      </p:nvGrpSpPr>
      <p:grpSpPr>
        <a:xfrm>
          <a:off x="0" y="0"/>
          <a:ext cx="0" cy="0"/>
          <a:chOff x="0" y="0"/>
          <a:chExt cx="0" cy="0"/>
        </a:xfrm>
      </p:grpSpPr>
      <p:sp>
        <p:nvSpPr>
          <p:cNvPr id="942" name="Google Shape;942;p100"/>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43" name="Google Shape;943;p100"/>
          <p:cNvSpPr/>
          <p:nvPr/>
        </p:nvSpPr>
        <p:spPr>
          <a:xfrm rot="10800000" flipH="1">
            <a:off x="9774057" y="84"/>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44" name="Google Shape;944;p100"/>
          <p:cNvSpPr/>
          <p:nvPr/>
        </p:nvSpPr>
        <p:spPr>
          <a:xfrm>
            <a:off x="-1" y="0"/>
            <a:ext cx="12188700" cy="24321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45" name="Google Shape;945;p100"/>
          <p:cNvSpPr txBox="1">
            <a:spLocks noGrp="1"/>
          </p:cNvSpPr>
          <p:nvPr>
            <p:ph type="title"/>
          </p:nvPr>
        </p:nvSpPr>
        <p:spPr>
          <a:xfrm>
            <a:off x="576073" y="2753099"/>
            <a:ext cx="9004200" cy="987600"/>
          </a:xfrm>
          <a:prstGeom prst="rect">
            <a:avLst/>
          </a:prstGeom>
          <a:noFill/>
          <a:ln>
            <a:noFill/>
          </a:ln>
        </p:spPr>
        <p:txBody>
          <a:bodyPr spcFirstLastPara="1" wrap="square" lIns="0" tIns="0" rIns="0" bIns="0" anchor="b" anchorCtr="0">
            <a:noAutofit/>
          </a:bodyPr>
          <a:lstStyle>
            <a:lvl1pPr lvl="0" algn="l" rtl="0">
              <a:lnSpc>
                <a:spcPct val="95000"/>
              </a:lnSpc>
              <a:spcBef>
                <a:spcPts val="0"/>
              </a:spcBef>
              <a:spcAft>
                <a:spcPts val="0"/>
              </a:spcAft>
              <a:buSzPts val="1400"/>
              <a:buNone/>
              <a:defRPr>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46" name="Google Shape;946;p100"/>
          <p:cNvSpPr txBox="1">
            <a:spLocks noGrp="1"/>
          </p:cNvSpPr>
          <p:nvPr>
            <p:ph type="body" idx="1"/>
          </p:nvPr>
        </p:nvSpPr>
        <p:spPr>
          <a:xfrm>
            <a:off x="576072" y="4404281"/>
            <a:ext cx="4251900" cy="21012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chemeClr val="accent2"/>
                </a:solidFill>
              </a:defRPr>
            </a:lvl1pPr>
            <a:lvl2pPr marL="914400" lvl="1" indent="-330200" algn="l" rtl="0">
              <a:lnSpc>
                <a:spcPct val="90000"/>
              </a:lnSpc>
              <a:spcBef>
                <a:spcPts val="1000"/>
              </a:spcBef>
              <a:spcAft>
                <a:spcPts val="0"/>
              </a:spcAft>
              <a:buSzPts val="1600"/>
              <a:buChar char="•"/>
              <a:defRPr sz="1600">
                <a:solidFill>
                  <a:schemeClr val="accent2"/>
                </a:solidFill>
              </a:defRPr>
            </a:lvl2pPr>
            <a:lvl3pPr marL="1371600" lvl="2" indent="-330200" algn="l" rtl="0">
              <a:lnSpc>
                <a:spcPct val="90000"/>
              </a:lnSpc>
              <a:spcBef>
                <a:spcPts val="1000"/>
              </a:spcBef>
              <a:spcAft>
                <a:spcPts val="0"/>
              </a:spcAft>
              <a:buSzPts val="1600"/>
              <a:buChar char="•"/>
              <a:defRPr sz="1600">
                <a:solidFill>
                  <a:schemeClr val="accent2"/>
                </a:solidFill>
              </a:defRPr>
            </a:lvl3pPr>
            <a:lvl4pPr marL="1828800" lvl="3" indent="-330200" algn="l" rtl="0">
              <a:lnSpc>
                <a:spcPct val="90000"/>
              </a:lnSpc>
              <a:spcBef>
                <a:spcPts val="1000"/>
              </a:spcBef>
              <a:spcAft>
                <a:spcPts val="0"/>
              </a:spcAft>
              <a:buSzPts val="1600"/>
              <a:buChar char="•"/>
              <a:defRPr sz="1600">
                <a:solidFill>
                  <a:schemeClr val="accent2"/>
                </a:solidFill>
              </a:defRPr>
            </a:lvl4pPr>
            <a:lvl5pPr marL="2286000" lvl="4" indent="-228600" algn="l" rtl="0">
              <a:lnSpc>
                <a:spcPct val="100000"/>
              </a:lnSpc>
              <a:spcBef>
                <a:spcPts val="2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47" name="Google Shape;947;p100"/>
          <p:cNvSpPr txBox="1">
            <a:spLocks noGrp="1"/>
          </p:cNvSpPr>
          <p:nvPr>
            <p:ph type="body" idx="2"/>
          </p:nvPr>
        </p:nvSpPr>
        <p:spPr>
          <a:xfrm>
            <a:off x="5181545" y="4395125"/>
            <a:ext cx="4251900" cy="21234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1000"/>
              </a:spcBef>
              <a:spcAft>
                <a:spcPts val="0"/>
              </a:spcAft>
              <a:buSzPts val="1600"/>
              <a:buChar char="•"/>
              <a:defRPr sz="1600">
                <a:solidFill>
                  <a:srgbClr val="7C868D"/>
                </a:solidFill>
              </a:defRPr>
            </a:lvl2pPr>
            <a:lvl3pPr marL="1371600" lvl="2" indent="-330200" algn="l" rtl="0">
              <a:lnSpc>
                <a:spcPct val="90000"/>
              </a:lnSpc>
              <a:spcBef>
                <a:spcPts val="1000"/>
              </a:spcBef>
              <a:spcAft>
                <a:spcPts val="0"/>
              </a:spcAft>
              <a:buSzPts val="1600"/>
              <a:buChar char="•"/>
              <a:defRPr sz="1600">
                <a:solidFill>
                  <a:srgbClr val="7C868D"/>
                </a:solidFill>
              </a:defRPr>
            </a:lvl3pPr>
            <a:lvl4pPr marL="1828800" lvl="3" indent="-330200" algn="l" rtl="0">
              <a:lnSpc>
                <a:spcPct val="90000"/>
              </a:lnSpc>
              <a:spcBef>
                <a:spcPts val="1000"/>
              </a:spcBef>
              <a:spcAft>
                <a:spcPts val="0"/>
              </a:spcAft>
              <a:buSzPts val="1600"/>
              <a:buChar char="•"/>
              <a:defRPr sz="1600">
                <a:solidFill>
                  <a:srgbClr val="7C868D"/>
                </a:solidFill>
              </a:defRPr>
            </a:lvl4pPr>
            <a:lvl5pPr marL="2286000" lvl="4" indent="-228600" algn="l" rtl="0">
              <a:lnSpc>
                <a:spcPct val="90000"/>
              </a:lnSpc>
              <a:spcBef>
                <a:spcPts val="1000"/>
              </a:spcBef>
              <a:spcAft>
                <a:spcPts val="0"/>
              </a:spcAft>
              <a:buSzPts val="1400"/>
              <a:buNone/>
              <a:defRPr sz="1600">
                <a:solidFill>
                  <a:srgbClr val="7C868D"/>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48" name="Google Shape;948;p100"/>
          <p:cNvSpPr txBox="1">
            <a:spLocks noGrp="1"/>
          </p:cNvSpPr>
          <p:nvPr>
            <p:ph type="body" idx="3"/>
          </p:nvPr>
        </p:nvSpPr>
        <p:spPr>
          <a:xfrm>
            <a:off x="568651" y="3836644"/>
            <a:ext cx="4251900" cy="466800"/>
          </a:xfrm>
          <a:prstGeom prst="rect">
            <a:avLst/>
          </a:prstGeom>
          <a:noFill/>
          <a:ln>
            <a:noFill/>
          </a:ln>
        </p:spPr>
        <p:txBody>
          <a:bodyPr spcFirstLastPara="1" wrap="square" lIns="0" tIns="0" rIns="0" bIns="0" anchor="b" anchorCtr="0">
            <a:noAutofit/>
          </a:bodyPr>
          <a:lstStyle>
            <a:lvl1pPr marL="457200" lvl="0" indent="-342900" algn="l" rtl="0">
              <a:lnSpc>
                <a:spcPct val="90000"/>
              </a:lnSpc>
              <a:spcBef>
                <a:spcPts val="1100"/>
              </a:spcBef>
              <a:spcAft>
                <a:spcPts val="0"/>
              </a:spcAft>
              <a:buSzPts val="1800"/>
              <a:buChar char="​"/>
              <a:defRPr sz="1800" b="1"/>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49" name="Google Shape;949;p100"/>
          <p:cNvSpPr txBox="1">
            <a:spLocks noGrp="1"/>
          </p:cNvSpPr>
          <p:nvPr>
            <p:ph type="body" idx="4"/>
          </p:nvPr>
        </p:nvSpPr>
        <p:spPr>
          <a:xfrm>
            <a:off x="5181544" y="3836644"/>
            <a:ext cx="4251900" cy="466800"/>
          </a:xfrm>
          <a:prstGeom prst="rect">
            <a:avLst/>
          </a:prstGeom>
          <a:noFill/>
          <a:ln>
            <a:noFill/>
          </a:ln>
        </p:spPr>
        <p:txBody>
          <a:bodyPr spcFirstLastPara="1" wrap="square" lIns="0" tIns="0" rIns="0" bIns="0" anchor="b" anchorCtr="0">
            <a:noAutofit/>
          </a:bodyPr>
          <a:lstStyle>
            <a:lvl1pPr marL="457200" lvl="0" indent="-342900" algn="l" rtl="0">
              <a:lnSpc>
                <a:spcPct val="90000"/>
              </a:lnSpc>
              <a:spcBef>
                <a:spcPts val="1100"/>
              </a:spcBef>
              <a:spcAft>
                <a:spcPts val="0"/>
              </a:spcAft>
              <a:buSzPts val="1800"/>
              <a:buChar char="​"/>
              <a:defRPr sz="1800" b="1"/>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50" name="Google Shape;950;p100"/>
          <p:cNvSpPr>
            <a:spLocks noGrp="1"/>
          </p:cNvSpPr>
          <p:nvPr>
            <p:ph type="pic" idx="5"/>
          </p:nvPr>
        </p:nvSpPr>
        <p:spPr>
          <a:xfrm>
            <a:off x="-9208" y="-15875"/>
            <a:ext cx="12207300" cy="2454600"/>
          </a:xfrm>
          <a:prstGeom prst="rect">
            <a:avLst/>
          </a:prstGeom>
          <a:solidFill>
            <a:schemeClr val="dk2">
              <a:alpha val="63530"/>
            </a:schemeClr>
          </a:solidFill>
          <a:ln>
            <a:noFill/>
          </a:ln>
        </p:spPr>
        <p:txBody>
          <a:bodyPr spcFirstLastPara="1" wrap="square" lIns="2743200" tIns="0" rIns="2743200" bIns="0" anchor="ctr" anchorCtr="0">
            <a:noAutofit/>
          </a:bodyPr>
          <a:lstStyle>
            <a:lvl1pPr marR="0" lvl="0" algn="ctr" rtl="0">
              <a:lnSpc>
                <a:spcPct val="100000"/>
              </a:lnSpc>
              <a:spcBef>
                <a:spcPts val="1100"/>
              </a:spcBef>
              <a:spcAft>
                <a:spcPts val="0"/>
              </a:spcAft>
              <a:buClr>
                <a:srgbClr val="7F7F7F"/>
              </a:buClr>
              <a:buSzPts val="1800"/>
              <a:buFont typeface="Arial"/>
              <a:buNone/>
              <a:defRPr sz="1800" b="0" i="0" u="none" strike="noStrike" cap="none">
                <a:solidFill>
                  <a:srgbClr val="FFFFFF"/>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51" name="Google Shape;951;p100"/>
          <p:cNvSpPr/>
          <p:nvPr/>
        </p:nvSpPr>
        <p:spPr>
          <a:xfrm rot="10800000" flipH="1">
            <a:off x="550808" y="924065"/>
            <a:ext cx="1725600" cy="1730400"/>
          </a:xfrm>
          <a:prstGeom prst="roundRect">
            <a:avLst>
              <a:gd name="adj" fmla="val 10076"/>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52" name="Google Shape;952;p100"/>
          <p:cNvSpPr>
            <a:spLocks noGrp="1"/>
          </p:cNvSpPr>
          <p:nvPr>
            <p:ph type="pic" idx="6"/>
          </p:nvPr>
        </p:nvSpPr>
        <p:spPr>
          <a:xfrm>
            <a:off x="527633" y="914400"/>
            <a:ext cx="1755900" cy="173730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11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953" name="Google Shape;953;p100"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Tree>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Customer Hero Deep Dive ">
  <p:cSld name="Customer Hero Deep Dive ">
    <p:spTree>
      <p:nvGrpSpPr>
        <p:cNvPr id="1" name="Shape 954"/>
        <p:cNvGrpSpPr/>
        <p:nvPr/>
      </p:nvGrpSpPr>
      <p:grpSpPr>
        <a:xfrm>
          <a:off x="0" y="0"/>
          <a:ext cx="0" cy="0"/>
          <a:chOff x="0" y="0"/>
          <a:chExt cx="0" cy="0"/>
        </a:xfrm>
      </p:grpSpPr>
      <p:sp>
        <p:nvSpPr>
          <p:cNvPr id="955" name="Google Shape;955;p101"/>
          <p:cNvSpPr/>
          <p:nvPr/>
        </p:nvSpPr>
        <p:spPr>
          <a:xfrm>
            <a:off x="-2" y="0"/>
            <a:ext cx="12188700" cy="6858000"/>
          </a:xfrm>
          <a:prstGeom prst="rect">
            <a:avLst/>
          </a:prstGeom>
          <a:solidFill>
            <a:srgbClr val="E7E7E7"/>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56" name="Google Shape;956;p101"/>
          <p:cNvSpPr/>
          <p:nvPr/>
        </p:nvSpPr>
        <p:spPr>
          <a:xfrm rot="10800000" flipH="1">
            <a:off x="9774057" y="84"/>
            <a:ext cx="2414700" cy="6857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57" name="Google Shape;957;p101"/>
          <p:cNvSpPr txBox="1"/>
          <p:nvPr/>
        </p:nvSpPr>
        <p:spPr>
          <a:xfrm>
            <a:off x="-4572" y="0"/>
            <a:ext cx="12198000" cy="978900"/>
          </a:xfrm>
          <a:prstGeom prst="rect">
            <a:avLst/>
          </a:prstGeom>
          <a:solidFill>
            <a:schemeClr val="dk2"/>
          </a:solidFill>
          <a:ln>
            <a:noFill/>
          </a:ln>
        </p:spPr>
        <p:txBody>
          <a:bodyPr spcFirstLastPara="1" wrap="square" lIns="1920225" tIns="91425" rIns="0" bIns="0" anchor="ctr" anchorCtr="0">
            <a:noAutofit/>
          </a:bodyPr>
          <a:lstStyle/>
          <a:p>
            <a:pPr marL="0" marR="0" lvl="0" indent="0" algn="l"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958" name="Google Shape;958;p101"/>
          <p:cNvSpPr txBox="1">
            <a:spLocks noGrp="1"/>
          </p:cNvSpPr>
          <p:nvPr>
            <p:ph type="title"/>
          </p:nvPr>
        </p:nvSpPr>
        <p:spPr>
          <a:xfrm>
            <a:off x="-4571" y="-9071"/>
            <a:ext cx="12198000" cy="978900"/>
          </a:xfrm>
          <a:prstGeom prst="rect">
            <a:avLst/>
          </a:prstGeom>
          <a:noFill/>
          <a:ln>
            <a:noFill/>
          </a:ln>
        </p:spPr>
        <p:txBody>
          <a:bodyPr spcFirstLastPara="1" wrap="square" lIns="1920225" tIns="91425" rIns="0" bIns="0" anchor="ctr" anchorCtr="0">
            <a:noAutofit/>
          </a:bodyPr>
          <a:lstStyle>
            <a:lvl1pPr lvl="0" algn="l" rtl="0">
              <a:lnSpc>
                <a:spcPct val="90000"/>
              </a:lnSpc>
              <a:spcBef>
                <a:spcPts val="0"/>
              </a:spcBef>
              <a:spcAft>
                <a:spcPts val="0"/>
              </a:spcAft>
              <a:buSzPts val="1400"/>
              <a:buNone/>
              <a:defRPr sz="2400">
                <a:solidFill>
                  <a:srgbClr val="FFFFFF"/>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59" name="Google Shape;959;p101"/>
          <p:cNvSpPr txBox="1">
            <a:spLocks noGrp="1"/>
          </p:cNvSpPr>
          <p:nvPr>
            <p:ph type="body" idx="1"/>
          </p:nvPr>
        </p:nvSpPr>
        <p:spPr>
          <a:xfrm>
            <a:off x="576072" y="1986922"/>
            <a:ext cx="4398000" cy="25044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chemeClr val="accent2"/>
                </a:solidFill>
              </a:defRPr>
            </a:lvl1pPr>
            <a:lvl2pPr marL="914400" lvl="1" indent="-330200" algn="l" rtl="0">
              <a:lnSpc>
                <a:spcPct val="90000"/>
              </a:lnSpc>
              <a:spcBef>
                <a:spcPts val="1000"/>
              </a:spcBef>
              <a:spcAft>
                <a:spcPts val="0"/>
              </a:spcAft>
              <a:buSzPts val="1600"/>
              <a:buChar char="•"/>
              <a:defRPr sz="1600">
                <a:solidFill>
                  <a:schemeClr val="accent2"/>
                </a:solidFill>
              </a:defRPr>
            </a:lvl2pPr>
            <a:lvl3pPr marL="1371600" lvl="2" indent="-330200" algn="l" rtl="0">
              <a:lnSpc>
                <a:spcPct val="90000"/>
              </a:lnSpc>
              <a:spcBef>
                <a:spcPts val="1000"/>
              </a:spcBef>
              <a:spcAft>
                <a:spcPts val="0"/>
              </a:spcAft>
              <a:buSzPts val="1600"/>
              <a:buChar char="•"/>
              <a:defRPr sz="1600">
                <a:solidFill>
                  <a:schemeClr val="accent2"/>
                </a:solidFill>
              </a:defRPr>
            </a:lvl3pPr>
            <a:lvl4pPr marL="1828800" lvl="3" indent="-330200" algn="l" rtl="0">
              <a:lnSpc>
                <a:spcPct val="90000"/>
              </a:lnSpc>
              <a:spcBef>
                <a:spcPts val="1000"/>
              </a:spcBef>
              <a:spcAft>
                <a:spcPts val="0"/>
              </a:spcAft>
              <a:buSzPts val="1600"/>
              <a:buChar char="•"/>
              <a:defRPr sz="1600">
                <a:solidFill>
                  <a:schemeClr val="accent2"/>
                </a:solidFill>
              </a:defRPr>
            </a:lvl4pPr>
            <a:lvl5pPr marL="2286000" lvl="4" indent="-228600" algn="l" rtl="0">
              <a:lnSpc>
                <a:spcPct val="100000"/>
              </a:lnSpc>
              <a:spcBef>
                <a:spcPts val="2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60" name="Google Shape;960;p101"/>
          <p:cNvSpPr txBox="1">
            <a:spLocks noGrp="1"/>
          </p:cNvSpPr>
          <p:nvPr>
            <p:ph type="body" idx="2"/>
          </p:nvPr>
        </p:nvSpPr>
        <p:spPr>
          <a:xfrm>
            <a:off x="5343176" y="1977767"/>
            <a:ext cx="4227900" cy="17820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800"/>
              </a:spcBef>
              <a:spcAft>
                <a:spcPts val="0"/>
              </a:spcAft>
              <a:buSzPts val="1600"/>
              <a:buChar char="•"/>
              <a:defRPr sz="1600">
                <a:solidFill>
                  <a:srgbClr val="7C868D"/>
                </a:solidFill>
              </a:defRPr>
            </a:lvl2pPr>
            <a:lvl3pPr marL="1371600" lvl="2" indent="-330200" algn="l" rtl="0">
              <a:lnSpc>
                <a:spcPct val="90000"/>
              </a:lnSpc>
              <a:spcBef>
                <a:spcPts val="800"/>
              </a:spcBef>
              <a:spcAft>
                <a:spcPts val="0"/>
              </a:spcAft>
              <a:buSzPts val="1600"/>
              <a:buChar char="•"/>
              <a:defRPr sz="1600">
                <a:solidFill>
                  <a:srgbClr val="7C868D"/>
                </a:solidFill>
              </a:defRPr>
            </a:lvl3pPr>
            <a:lvl4pPr marL="1828800" lvl="3" indent="-330200" algn="l" rtl="0">
              <a:lnSpc>
                <a:spcPct val="90000"/>
              </a:lnSpc>
              <a:spcBef>
                <a:spcPts val="800"/>
              </a:spcBef>
              <a:spcAft>
                <a:spcPts val="0"/>
              </a:spcAft>
              <a:buSzPts val="1600"/>
              <a:buChar char="•"/>
              <a:defRPr sz="1600">
                <a:solidFill>
                  <a:srgbClr val="7C868D"/>
                </a:solidFill>
              </a:defRPr>
            </a:lvl4pPr>
            <a:lvl5pPr marL="2286000" lvl="4" indent="-228600" algn="l" rtl="0">
              <a:lnSpc>
                <a:spcPct val="90000"/>
              </a:lnSpc>
              <a:spcBef>
                <a:spcPts val="800"/>
              </a:spcBef>
              <a:spcAft>
                <a:spcPts val="0"/>
              </a:spcAft>
              <a:buSzPts val="1400"/>
              <a:buNone/>
              <a:defRPr sz="1600">
                <a:solidFill>
                  <a:srgbClr val="7C868D"/>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61" name="Google Shape;961;p101"/>
          <p:cNvSpPr txBox="1">
            <a:spLocks noGrp="1"/>
          </p:cNvSpPr>
          <p:nvPr>
            <p:ph type="body" idx="3"/>
          </p:nvPr>
        </p:nvSpPr>
        <p:spPr>
          <a:xfrm>
            <a:off x="568651" y="1419286"/>
            <a:ext cx="4398000" cy="466800"/>
          </a:xfrm>
          <a:prstGeom prst="rect">
            <a:avLst/>
          </a:prstGeom>
          <a:noFill/>
          <a:ln>
            <a:noFill/>
          </a:ln>
        </p:spPr>
        <p:txBody>
          <a:bodyPr spcFirstLastPara="1" wrap="square" lIns="0" tIns="0" rIns="0" bIns="0" anchor="b" anchorCtr="0">
            <a:noAutofit/>
          </a:bodyPr>
          <a:lstStyle>
            <a:lvl1pPr marL="457200" lvl="0" indent="-342900" algn="l" rtl="0">
              <a:lnSpc>
                <a:spcPct val="90000"/>
              </a:lnSpc>
              <a:spcBef>
                <a:spcPts val="1100"/>
              </a:spcBef>
              <a:spcAft>
                <a:spcPts val="0"/>
              </a:spcAft>
              <a:buSzPts val="1800"/>
              <a:buChar char="​"/>
              <a:defRPr sz="1800" b="1"/>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62" name="Google Shape;962;p101"/>
          <p:cNvSpPr txBox="1">
            <a:spLocks noGrp="1"/>
          </p:cNvSpPr>
          <p:nvPr>
            <p:ph type="body" idx="4"/>
          </p:nvPr>
        </p:nvSpPr>
        <p:spPr>
          <a:xfrm>
            <a:off x="5343175" y="1419286"/>
            <a:ext cx="4227900" cy="466800"/>
          </a:xfrm>
          <a:prstGeom prst="rect">
            <a:avLst/>
          </a:prstGeom>
          <a:noFill/>
          <a:ln>
            <a:noFill/>
          </a:ln>
        </p:spPr>
        <p:txBody>
          <a:bodyPr spcFirstLastPara="1" wrap="square" lIns="0" tIns="0" rIns="0" bIns="0" anchor="b" anchorCtr="0">
            <a:noAutofit/>
          </a:bodyPr>
          <a:lstStyle>
            <a:lvl1pPr marL="457200" lvl="0" indent="-342900" algn="l" rtl="0">
              <a:lnSpc>
                <a:spcPct val="90000"/>
              </a:lnSpc>
              <a:spcBef>
                <a:spcPts val="1100"/>
              </a:spcBef>
              <a:spcAft>
                <a:spcPts val="0"/>
              </a:spcAft>
              <a:buSzPts val="1800"/>
              <a:buChar char="​"/>
              <a:defRPr sz="1800" b="1"/>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63" name="Google Shape;963;p101"/>
          <p:cNvSpPr/>
          <p:nvPr/>
        </p:nvSpPr>
        <p:spPr>
          <a:xfrm rot="10800000" flipH="1">
            <a:off x="531476" y="189441"/>
            <a:ext cx="1141500" cy="1135800"/>
          </a:xfrm>
          <a:prstGeom prst="roundRect">
            <a:avLst>
              <a:gd name="adj" fmla="val 11122"/>
            </a:avLst>
          </a:prstGeom>
          <a:solidFill>
            <a:schemeClr val="lt1"/>
          </a:solidFill>
          <a:ln>
            <a:noFill/>
          </a:ln>
          <a:effectLst>
            <a:outerShdw blurRad="346075" sx="93000" sy="93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rgbClr val="D0D9DE"/>
              </a:solidFill>
              <a:latin typeface="Arial"/>
              <a:ea typeface="Arial"/>
              <a:cs typeface="Arial"/>
              <a:sym typeface="Arial"/>
            </a:endParaRPr>
          </a:p>
        </p:txBody>
      </p:sp>
      <p:sp>
        <p:nvSpPr>
          <p:cNvPr id="964" name="Google Shape;964;p101"/>
          <p:cNvSpPr>
            <a:spLocks noGrp="1"/>
          </p:cNvSpPr>
          <p:nvPr>
            <p:ph type="pic" idx="5"/>
          </p:nvPr>
        </p:nvSpPr>
        <p:spPr>
          <a:xfrm>
            <a:off x="530153" y="169439"/>
            <a:ext cx="1167300" cy="1155000"/>
          </a:xfrm>
          <a:prstGeom prst="roundRect">
            <a:avLst>
              <a:gd name="adj" fmla="val 10903"/>
            </a:avLst>
          </a:prstGeom>
          <a:solidFill>
            <a:schemeClr val="lt1"/>
          </a:solidFill>
          <a:ln>
            <a:noFill/>
          </a:ln>
        </p:spPr>
        <p:txBody>
          <a:bodyPr spcFirstLastPara="1" wrap="square" lIns="0" tIns="0" rIns="0" bIns="0" anchor="ctr" anchorCtr="0">
            <a:noAutofit/>
          </a:bodyPr>
          <a:lstStyle>
            <a:lvl1pPr marR="0" lvl="0" algn="l" rtl="0">
              <a:lnSpc>
                <a:spcPct val="100000"/>
              </a:lnSpc>
              <a:spcBef>
                <a:spcPts val="1100"/>
              </a:spcBef>
              <a:spcAft>
                <a:spcPts val="0"/>
              </a:spcAft>
              <a:buClr>
                <a:srgbClr val="7F7F7F"/>
              </a:buClr>
              <a:buSzPts val="1400"/>
              <a:buFont typeface="Arial"/>
              <a:buChar char="​"/>
              <a:defRPr sz="1400" b="0" i="0" u="none" strike="noStrike" cap="none">
                <a:solidFill>
                  <a:schemeClr val="lt1"/>
                </a:solidFill>
                <a:latin typeface="Arial"/>
                <a:ea typeface="Arial"/>
                <a:cs typeface="Arial"/>
                <a:sym typeface="Arial"/>
              </a:defRPr>
            </a:lvl1pPr>
            <a:lvl2pPr marR="0" lvl="1"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R="0" lvl="2"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R="0" lvl="3"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R="0" lvl="4"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5" name="Google Shape;965;p101"/>
          <p:cNvSpPr txBox="1">
            <a:spLocks noGrp="1"/>
          </p:cNvSpPr>
          <p:nvPr>
            <p:ph type="body" idx="6"/>
          </p:nvPr>
        </p:nvSpPr>
        <p:spPr>
          <a:xfrm>
            <a:off x="576072" y="5171988"/>
            <a:ext cx="4457700" cy="13731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800"/>
              </a:spcBef>
              <a:spcAft>
                <a:spcPts val="0"/>
              </a:spcAft>
              <a:buSzPts val="1600"/>
              <a:buChar char="​"/>
              <a:defRPr sz="1600">
                <a:solidFill>
                  <a:srgbClr val="7C868D"/>
                </a:solidFill>
              </a:defRPr>
            </a:lvl1pPr>
            <a:lvl2pPr marL="914400" lvl="1" indent="-330200" algn="l" rtl="0">
              <a:lnSpc>
                <a:spcPct val="90000"/>
              </a:lnSpc>
              <a:spcBef>
                <a:spcPts val="800"/>
              </a:spcBef>
              <a:spcAft>
                <a:spcPts val="0"/>
              </a:spcAft>
              <a:buSzPts val="1600"/>
              <a:buChar char="•"/>
              <a:defRPr sz="1600">
                <a:solidFill>
                  <a:srgbClr val="7C868D"/>
                </a:solidFill>
              </a:defRPr>
            </a:lvl2pPr>
            <a:lvl3pPr marL="1371600" lvl="2" indent="-228600" algn="l" rtl="0">
              <a:lnSpc>
                <a:spcPct val="90000"/>
              </a:lnSpc>
              <a:spcBef>
                <a:spcPts val="800"/>
              </a:spcBef>
              <a:spcAft>
                <a:spcPts val="0"/>
              </a:spcAft>
              <a:buSzPts val="1400"/>
              <a:buNone/>
              <a:defRPr sz="1400">
                <a:solidFill>
                  <a:srgbClr val="7C868D"/>
                </a:solidFill>
              </a:defRPr>
            </a:lvl3pPr>
            <a:lvl4pPr marL="1828800" lvl="3" indent="-330200" algn="l" rtl="0">
              <a:lnSpc>
                <a:spcPct val="90000"/>
              </a:lnSpc>
              <a:spcBef>
                <a:spcPts val="800"/>
              </a:spcBef>
              <a:spcAft>
                <a:spcPts val="0"/>
              </a:spcAft>
              <a:buSzPts val="1600"/>
              <a:buChar char="•"/>
              <a:defRPr sz="1600">
                <a:solidFill>
                  <a:srgbClr val="7C868D"/>
                </a:solidFill>
              </a:defRPr>
            </a:lvl4pPr>
            <a:lvl5pPr marL="2286000" lvl="4" indent="-228600" algn="l" rtl="0">
              <a:lnSpc>
                <a:spcPct val="90000"/>
              </a:lnSpc>
              <a:spcBef>
                <a:spcPts val="800"/>
              </a:spcBef>
              <a:spcAft>
                <a:spcPts val="0"/>
              </a:spcAft>
              <a:buSzPts val="1400"/>
              <a:buNone/>
              <a:defRPr sz="1600">
                <a:solidFill>
                  <a:srgbClr val="7C868D"/>
                </a:solidFill>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966" name="Google Shape;966;p101"/>
          <p:cNvSpPr txBox="1">
            <a:spLocks noGrp="1"/>
          </p:cNvSpPr>
          <p:nvPr>
            <p:ph type="body" idx="7"/>
          </p:nvPr>
        </p:nvSpPr>
        <p:spPr>
          <a:xfrm>
            <a:off x="576072" y="4613507"/>
            <a:ext cx="4434600" cy="466800"/>
          </a:xfrm>
          <a:prstGeom prst="rect">
            <a:avLst/>
          </a:prstGeom>
          <a:noFill/>
          <a:ln>
            <a:noFill/>
          </a:ln>
        </p:spPr>
        <p:txBody>
          <a:bodyPr spcFirstLastPara="1" wrap="square" lIns="0" tIns="0" rIns="0" bIns="0" anchor="b" anchorCtr="0">
            <a:noAutofit/>
          </a:bodyPr>
          <a:lstStyle>
            <a:lvl1pPr marL="457200" lvl="0" indent="-342900" algn="l" rtl="0">
              <a:lnSpc>
                <a:spcPct val="90000"/>
              </a:lnSpc>
              <a:spcBef>
                <a:spcPts val="1100"/>
              </a:spcBef>
              <a:spcAft>
                <a:spcPts val="0"/>
              </a:spcAft>
              <a:buSzPts val="1800"/>
              <a:buChar char="​"/>
              <a:defRPr sz="1800" b="1"/>
            </a:lvl1pPr>
            <a:lvl2pPr marL="914400" lvl="1" indent="-342900" algn="l" rtl="0">
              <a:lnSpc>
                <a:spcPct val="100000"/>
              </a:lnSpc>
              <a:spcBef>
                <a:spcPts val="300"/>
              </a:spcBef>
              <a:spcAft>
                <a:spcPts val="0"/>
              </a:spcAft>
              <a:buSzPts val="1800"/>
              <a:buChar char="•"/>
              <a:defRPr/>
            </a:lvl2pPr>
            <a:lvl3pPr marL="1371600" lvl="2" indent="-342900" algn="l" rtl="0">
              <a:lnSpc>
                <a:spcPct val="100000"/>
              </a:lnSpc>
              <a:spcBef>
                <a:spcPts val="600"/>
              </a:spcBef>
              <a:spcAft>
                <a:spcPts val="0"/>
              </a:spcAft>
              <a:buSzPts val="1800"/>
              <a:buChar char="•"/>
              <a:defRPr/>
            </a:lvl3pPr>
            <a:lvl4pPr marL="1828800" lvl="3" indent="-342900" algn="l" rtl="0">
              <a:lnSpc>
                <a:spcPct val="100000"/>
              </a:lnSpc>
              <a:spcBef>
                <a:spcPts val="600"/>
              </a:spcBef>
              <a:spcAft>
                <a:spcPts val="0"/>
              </a:spcAft>
              <a:buSzPts val="1800"/>
              <a:buChar char="•"/>
              <a:defRPr/>
            </a:lvl4pPr>
            <a:lvl5pPr marL="2286000" lvl="4" indent="-228600" algn="l" rtl="0">
              <a:lnSpc>
                <a:spcPct val="100000"/>
              </a:lnSpc>
              <a:spcBef>
                <a:spcPts val="600"/>
              </a:spcBef>
              <a:spcAft>
                <a:spcPts val="0"/>
              </a:spcAft>
              <a:buSzPts val="1400"/>
              <a:buNone/>
              <a:defRPr/>
            </a:lvl5pPr>
            <a:lvl6pPr marL="2743200" lvl="5" indent="-342900" algn="l" rtl="0">
              <a:lnSpc>
                <a:spcPct val="100000"/>
              </a:lnSpc>
              <a:spcBef>
                <a:spcPts val="60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pic>
        <p:nvPicPr>
          <p:cNvPr id="967" name="Google Shape;967;p101" descr="Picture 23"/>
          <p:cNvPicPr preferRelativeResize="0"/>
          <p:nvPr/>
        </p:nvPicPr>
        <p:blipFill rotWithShape="1">
          <a:blip r:embed="rId2">
            <a:alphaModFix/>
          </a:blip>
          <a:srcRect/>
          <a:stretch/>
        </p:blipFill>
        <p:spPr>
          <a:xfrm>
            <a:off x="11320472" y="6257915"/>
            <a:ext cx="616302" cy="431414"/>
          </a:xfrm>
          <a:prstGeom prst="rect">
            <a:avLst/>
          </a:prstGeom>
          <a:noFill/>
          <a:ln>
            <a:noFill/>
          </a:ln>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3.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jp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jp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8" Type="http://schemas.openxmlformats.org/officeDocument/2006/relationships/image" Target="../media/image73.jpg"/><Relationship Id="rId5" Type="http://schemas.openxmlformats.org/officeDocument/2006/relationships/slideLayout" Target="../slideLayouts/slideLayout59.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slideLayout" Target="../slideLayouts/slideLayout110.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59" Type="http://schemas.openxmlformats.org/officeDocument/2006/relationships/image" Target="../media/image41.png"/><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theme" Target="../theme/theme2.xml"/><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6.xml"/><Relationship Id="rId21" Type="http://schemas.openxmlformats.org/officeDocument/2006/relationships/slideLayout" Target="../slideLayouts/slideLayout131.xml"/><Relationship Id="rId42" Type="http://schemas.openxmlformats.org/officeDocument/2006/relationships/slideLayout" Target="../slideLayouts/slideLayout152.xml"/><Relationship Id="rId47" Type="http://schemas.openxmlformats.org/officeDocument/2006/relationships/slideLayout" Target="../slideLayouts/slideLayout157.xml"/><Relationship Id="rId63" Type="http://schemas.openxmlformats.org/officeDocument/2006/relationships/slideLayout" Target="../slideLayouts/slideLayout173.xml"/><Relationship Id="rId68" Type="http://schemas.openxmlformats.org/officeDocument/2006/relationships/slideLayout" Target="../slideLayouts/slideLayout178.xml"/><Relationship Id="rId16" Type="http://schemas.openxmlformats.org/officeDocument/2006/relationships/slideLayout" Target="../slideLayouts/slideLayout12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45" Type="http://schemas.openxmlformats.org/officeDocument/2006/relationships/slideLayout" Target="../slideLayouts/slideLayout155.xml"/><Relationship Id="rId53" Type="http://schemas.openxmlformats.org/officeDocument/2006/relationships/slideLayout" Target="../slideLayouts/slideLayout163.xml"/><Relationship Id="rId58" Type="http://schemas.openxmlformats.org/officeDocument/2006/relationships/slideLayout" Target="../slideLayouts/slideLayout168.xml"/><Relationship Id="rId66" Type="http://schemas.openxmlformats.org/officeDocument/2006/relationships/slideLayout" Target="../slideLayouts/slideLayout176.xml"/><Relationship Id="rId74" Type="http://schemas.openxmlformats.org/officeDocument/2006/relationships/slideLayout" Target="../slideLayouts/slideLayout184.xml"/><Relationship Id="rId79" Type="http://schemas.openxmlformats.org/officeDocument/2006/relationships/image" Target="../media/image3.png"/><Relationship Id="rId5" Type="http://schemas.openxmlformats.org/officeDocument/2006/relationships/slideLayout" Target="../slideLayouts/slideLayout115.xml"/><Relationship Id="rId61" Type="http://schemas.openxmlformats.org/officeDocument/2006/relationships/slideLayout" Target="../slideLayouts/slideLayout171.xml"/><Relationship Id="rId19" Type="http://schemas.openxmlformats.org/officeDocument/2006/relationships/slideLayout" Target="../slideLayouts/slideLayout12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48" Type="http://schemas.openxmlformats.org/officeDocument/2006/relationships/slideLayout" Target="../slideLayouts/slideLayout158.xml"/><Relationship Id="rId56" Type="http://schemas.openxmlformats.org/officeDocument/2006/relationships/slideLayout" Target="../slideLayouts/slideLayout166.xml"/><Relationship Id="rId64" Type="http://schemas.openxmlformats.org/officeDocument/2006/relationships/slideLayout" Target="../slideLayouts/slideLayout174.xml"/><Relationship Id="rId69" Type="http://schemas.openxmlformats.org/officeDocument/2006/relationships/slideLayout" Target="../slideLayouts/slideLayout179.xml"/><Relationship Id="rId77" Type="http://schemas.openxmlformats.org/officeDocument/2006/relationships/image" Target="../media/image95.jpg"/><Relationship Id="rId8" Type="http://schemas.openxmlformats.org/officeDocument/2006/relationships/slideLayout" Target="../slideLayouts/slideLayout118.xml"/><Relationship Id="rId51" Type="http://schemas.openxmlformats.org/officeDocument/2006/relationships/slideLayout" Target="../slideLayouts/slideLayout161.xml"/><Relationship Id="rId72" Type="http://schemas.openxmlformats.org/officeDocument/2006/relationships/slideLayout" Target="../slideLayouts/slideLayout182.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46" Type="http://schemas.openxmlformats.org/officeDocument/2006/relationships/slideLayout" Target="../slideLayouts/slideLayout156.xml"/><Relationship Id="rId59" Type="http://schemas.openxmlformats.org/officeDocument/2006/relationships/slideLayout" Target="../slideLayouts/slideLayout169.xml"/><Relationship Id="rId67" Type="http://schemas.openxmlformats.org/officeDocument/2006/relationships/slideLayout" Target="../slideLayouts/slideLayout177.xml"/><Relationship Id="rId20" Type="http://schemas.openxmlformats.org/officeDocument/2006/relationships/slideLayout" Target="../slideLayouts/slideLayout130.xml"/><Relationship Id="rId41" Type="http://schemas.openxmlformats.org/officeDocument/2006/relationships/slideLayout" Target="../slideLayouts/slideLayout151.xml"/><Relationship Id="rId54" Type="http://schemas.openxmlformats.org/officeDocument/2006/relationships/slideLayout" Target="../slideLayouts/slideLayout164.xml"/><Relationship Id="rId62" Type="http://schemas.openxmlformats.org/officeDocument/2006/relationships/slideLayout" Target="../slideLayouts/slideLayout172.xml"/><Relationship Id="rId70" Type="http://schemas.openxmlformats.org/officeDocument/2006/relationships/slideLayout" Target="../slideLayouts/slideLayout180.xml"/><Relationship Id="rId75" Type="http://schemas.openxmlformats.org/officeDocument/2006/relationships/slideLayout" Target="../slideLayouts/slideLayout185.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49" Type="http://schemas.openxmlformats.org/officeDocument/2006/relationships/slideLayout" Target="../slideLayouts/slideLayout159.xml"/><Relationship Id="rId57" Type="http://schemas.openxmlformats.org/officeDocument/2006/relationships/slideLayout" Target="../slideLayouts/slideLayout167.xml"/><Relationship Id="rId10" Type="http://schemas.openxmlformats.org/officeDocument/2006/relationships/slideLayout" Target="../slideLayouts/slideLayout120.xml"/><Relationship Id="rId31" Type="http://schemas.openxmlformats.org/officeDocument/2006/relationships/slideLayout" Target="../slideLayouts/slideLayout141.xml"/><Relationship Id="rId44" Type="http://schemas.openxmlformats.org/officeDocument/2006/relationships/slideLayout" Target="../slideLayouts/slideLayout154.xml"/><Relationship Id="rId52" Type="http://schemas.openxmlformats.org/officeDocument/2006/relationships/slideLayout" Target="../slideLayouts/slideLayout162.xml"/><Relationship Id="rId60" Type="http://schemas.openxmlformats.org/officeDocument/2006/relationships/slideLayout" Target="../slideLayouts/slideLayout170.xml"/><Relationship Id="rId65" Type="http://schemas.openxmlformats.org/officeDocument/2006/relationships/slideLayout" Target="../slideLayouts/slideLayout175.xml"/><Relationship Id="rId73" Type="http://schemas.openxmlformats.org/officeDocument/2006/relationships/slideLayout" Target="../slideLayouts/slideLayout183.xml"/><Relationship Id="rId78" Type="http://schemas.openxmlformats.org/officeDocument/2006/relationships/image" Target="../media/image96.jpg"/><Relationship Id="rId4" Type="http://schemas.openxmlformats.org/officeDocument/2006/relationships/slideLayout" Target="../slideLayouts/slideLayout114.xml"/><Relationship Id="rId9" Type="http://schemas.openxmlformats.org/officeDocument/2006/relationships/slideLayout" Target="../slideLayouts/slideLayout119.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9" Type="http://schemas.openxmlformats.org/officeDocument/2006/relationships/slideLayout" Target="../slideLayouts/slideLayout149.xml"/><Relationship Id="rId34" Type="http://schemas.openxmlformats.org/officeDocument/2006/relationships/slideLayout" Target="../slideLayouts/slideLayout144.xml"/><Relationship Id="rId50" Type="http://schemas.openxmlformats.org/officeDocument/2006/relationships/slideLayout" Target="../slideLayouts/slideLayout160.xml"/><Relationship Id="rId55" Type="http://schemas.openxmlformats.org/officeDocument/2006/relationships/slideLayout" Target="../slideLayouts/slideLayout165.xml"/><Relationship Id="rId76" Type="http://schemas.openxmlformats.org/officeDocument/2006/relationships/theme" Target="../theme/theme3.xml"/><Relationship Id="rId7" Type="http://schemas.openxmlformats.org/officeDocument/2006/relationships/slideLayout" Target="../slideLayouts/slideLayout117.xml"/><Relationship Id="rId71" Type="http://schemas.openxmlformats.org/officeDocument/2006/relationships/slideLayout" Target="../slideLayouts/slideLayout181.xml"/><Relationship Id="rId2" Type="http://schemas.openxmlformats.org/officeDocument/2006/relationships/slideLayout" Target="../slideLayouts/slideLayout112.xml"/><Relationship Id="rId29"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22"/>
        <p:cNvGrpSpPr/>
        <p:nvPr/>
      </p:nvGrpSpPr>
      <p:grpSpPr>
        <a:xfrm>
          <a:off x="0" y="0"/>
          <a:ext cx="0" cy="0"/>
          <a:chOff x="0" y="0"/>
          <a:chExt cx="0" cy="0"/>
        </a:xfrm>
      </p:grpSpPr>
      <p:pic>
        <p:nvPicPr>
          <p:cNvPr id="23" name="Google Shape;23;p1"/>
          <p:cNvPicPr preferRelativeResize="0"/>
          <p:nvPr/>
        </p:nvPicPr>
        <p:blipFill rotWithShape="1">
          <a:blip r:embed="rId56">
            <a:alphaModFix/>
          </a:blip>
          <a:srcRect/>
          <a:stretch/>
        </p:blipFill>
        <p:spPr>
          <a:xfrm>
            <a:off x="0" y="1787"/>
            <a:ext cx="12185644" cy="6854425"/>
          </a:xfrm>
          <a:prstGeom prst="rect">
            <a:avLst/>
          </a:prstGeom>
          <a:noFill/>
          <a:ln>
            <a:noFill/>
          </a:ln>
        </p:spPr>
      </p:pic>
      <p:pic>
        <p:nvPicPr>
          <p:cNvPr id="24" name="Google Shape;24;p1"/>
          <p:cNvPicPr preferRelativeResize="0"/>
          <p:nvPr/>
        </p:nvPicPr>
        <p:blipFill rotWithShape="1">
          <a:blip r:embed="rId57">
            <a:alphaModFix/>
          </a:blip>
          <a:srcRect/>
          <a:stretch/>
        </p:blipFill>
        <p:spPr>
          <a:xfrm>
            <a:off x="0" y="893"/>
            <a:ext cx="12185644" cy="6854425"/>
          </a:xfrm>
          <a:prstGeom prst="rect">
            <a:avLst/>
          </a:prstGeom>
          <a:noFill/>
          <a:ln>
            <a:noFill/>
          </a:ln>
        </p:spPr>
      </p:pic>
      <p:sp>
        <p:nvSpPr>
          <p:cNvPr id="25" name="Google Shape;25;p1"/>
          <p:cNvSpPr txBox="1">
            <a:spLocks noGrp="1"/>
          </p:cNvSpPr>
          <p:nvPr>
            <p:ph type="body" idx="1"/>
          </p:nvPr>
        </p:nvSpPr>
        <p:spPr>
          <a:xfrm>
            <a:off x="504268" y="1762125"/>
            <a:ext cx="11045400" cy="431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2pPr>
            <a:lvl3pPr marL="1371600" marR="0" lvl="2" indent="-228600" algn="l" rtl="0">
              <a:lnSpc>
                <a:spcPct val="100000"/>
              </a:lnSpc>
              <a:spcBef>
                <a:spcPts val="0"/>
              </a:spcBef>
              <a:spcAft>
                <a:spcPts val="0"/>
              </a:spcAft>
              <a:buClr>
                <a:schemeClr val="accent2"/>
              </a:buClr>
              <a:buSzPts val="1600"/>
              <a:buFont typeface="Arial"/>
              <a:buNone/>
              <a:defRPr sz="1600" b="0" i="0" u="none" strike="noStrike" cap="none">
                <a:solidFill>
                  <a:schemeClr val="accent2"/>
                </a:solidFill>
                <a:latin typeface="Arial"/>
                <a:ea typeface="Arial"/>
                <a:cs typeface="Arial"/>
                <a:sym typeface="Arial"/>
              </a:defRPr>
            </a:lvl3pPr>
            <a:lvl4pPr marL="1828800" marR="0" lvl="3"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4pPr>
            <a:lvl5pPr marL="2286000" marR="0" lvl="4"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5pPr>
            <a:lvl6pPr marL="2743200" marR="0" lvl="5"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6pPr>
            <a:lvl7pPr marL="3200400" marR="0" lvl="6"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7pPr>
            <a:lvl8pPr marL="3657600" marR="0" lvl="7"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8pPr>
            <a:lvl9pPr marL="4114800" marR="0" lvl="8" indent="-228600" algn="l" rtl="0">
              <a:lnSpc>
                <a:spcPct val="100000"/>
              </a:lnSpc>
              <a:spcBef>
                <a:spcPts val="0"/>
              </a:spcBef>
              <a:spcAft>
                <a:spcPts val="0"/>
              </a:spcAft>
              <a:buClr>
                <a:schemeClr val="accent2"/>
              </a:buClr>
              <a:buSzPts val="1900"/>
              <a:buFont typeface="Arial"/>
              <a:buNone/>
              <a:defRPr sz="1900" b="0" i="0" u="none" strike="noStrike" cap="none">
                <a:solidFill>
                  <a:schemeClr val="accent2"/>
                </a:solidFill>
                <a:latin typeface="Arial"/>
                <a:ea typeface="Arial"/>
                <a:cs typeface="Arial"/>
                <a:sym typeface="Arial"/>
              </a:defRPr>
            </a:lvl9pPr>
          </a:lstStyle>
          <a:p>
            <a:endParaRPr/>
          </a:p>
        </p:txBody>
      </p:sp>
      <p:sp>
        <p:nvSpPr>
          <p:cNvPr id="26" name="Google Shape;26;p1"/>
          <p:cNvSpPr txBox="1">
            <a:spLocks noGrp="1"/>
          </p:cNvSpPr>
          <p:nvPr>
            <p:ph type="title"/>
          </p:nvPr>
        </p:nvSpPr>
        <p:spPr>
          <a:xfrm>
            <a:off x="495303" y="139700"/>
            <a:ext cx="11045400" cy="990300"/>
          </a:xfrm>
          <a:prstGeom prst="rect">
            <a:avLst/>
          </a:prstGeom>
          <a:noFill/>
          <a:ln>
            <a:noFill/>
          </a:ln>
        </p:spPr>
        <p:txBody>
          <a:bodyPr spcFirstLastPara="1" wrap="square" lIns="91425" tIns="91425" rIns="91425" bIns="91425" anchor="b" anchorCtr="0">
            <a:noAutofit/>
          </a:bodyPr>
          <a:lstStyle>
            <a:lvl1pPr marL="0" marR="0" lvl="0" indent="0" algn="l" rtl="0">
              <a:lnSpc>
                <a:spcPct val="95000"/>
              </a:lnSpc>
              <a:spcBef>
                <a:spcPts val="0"/>
              </a:spcBef>
              <a:spcAft>
                <a:spcPts val="0"/>
              </a:spcAft>
              <a:buClr>
                <a:schemeClr val="dk1"/>
              </a:buClr>
              <a:buSzPts val="1500"/>
              <a:buFont typeface="Arial"/>
              <a:buNone/>
              <a:defRPr sz="3100"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Clr>
                <a:schemeClr val="accent1"/>
              </a:buClr>
              <a:buSzPts val="15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27" name="Google Shape;27;p1"/>
          <p:cNvSpPr txBox="1"/>
          <p:nvPr/>
        </p:nvSpPr>
        <p:spPr>
          <a:xfrm>
            <a:off x="13801725" y="6672263"/>
            <a:ext cx="184800" cy="40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2000" b="0" i="0" u="none" strike="noStrike" cap="none">
              <a:solidFill>
                <a:srgbClr val="424145"/>
              </a:solidFill>
              <a:latin typeface="Arial"/>
              <a:ea typeface="Arial"/>
              <a:cs typeface="Arial"/>
              <a:sym typeface="Arial"/>
            </a:endParaRPr>
          </a:p>
        </p:txBody>
      </p:sp>
      <p:pic>
        <p:nvPicPr>
          <p:cNvPr id="28" name="Google Shape;28;p1" descr="pasted-image.pdf"/>
          <p:cNvPicPr preferRelativeResize="0"/>
          <p:nvPr/>
        </p:nvPicPr>
        <p:blipFill rotWithShape="1">
          <a:blip r:embed="rId58">
            <a:alphaModFix/>
          </a:blip>
          <a:srcRect/>
          <a:stretch/>
        </p:blipFill>
        <p:spPr>
          <a:xfrm>
            <a:off x="11030573" y="565459"/>
            <a:ext cx="634298" cy="44462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7"/>
        <p:cNvGrpSpPr/>
        <p:nvPr/>
      </p:nvGrpSpPr>
      <p:grpSpPr>
        <a:xfrm>
          <a:off x="0" y="0"/>
          <a:ext cx="0" cy="0"/>
          <a:chOff x="0" y="0"/>
          <a:chExt cx="0" cy="0"/>
        </a:xfrm>
      </p:grpSpPr>
      <p:pic>
        <p:nvPicPr>
          <p:cNvPr id="638" name="Google Shape;638;p56"/>
          <p:cNvPicPr preferRelativeResize="0"/>
          <p:nvPr/>
        </p:nvPicPr>
        <p:blipFill rotWithShape="1">
          <a:blip r:embed="rId58">
            <a:alphaModFix/>
          </a:blip>
          <a:srcRect/>
          <a:stretch/>
        </p:blipFill>
        <p:spPr>
          <a:xfrm>
            <a:off x="9054" y="3439"/>
            <a:ext cx="12179770" cy="6851121"/>
          </a:xfrm>
          <a:prstGeom prst="rect">
            <a:avLst/>
          </a:prstGeom>
          <a:noFill/>
          <a:ln>
            <a:noFill/>
          </a:ln>
        </p:spPr>
      </p:pic>
      <p:pic>
        <p:nvPicPr>
          <p:cNvPr id="639" name="Google Shape;639;p56" descr="Picture 23"/>
          <p:cNvPicPr preferRelativeResize="0"/>
          <p:nvPr/>
        </p:nvPicPr>
        <p:blipFill rotWithShape="1">
          <a:blip r:embed="rId59">
            <a:alphaModFix/>
          </a:blip>
          <a:srcRect/>
          <a:stretch/>
        </p:blipFill>
        <p:spPr>
          <a:xfrm>
            <a:off x="11320472" y="6257915"/>
            <a:ext cx="616302" cy="431414"/>
          </a:xfrm>
          <a:prstGeom prst="rect">
            <a:avLst/>
          </a:prstGeom>
          <a:noFill/>
          <a:ln>
            <a:noFill/>
          </a:ln>
        </p:spPr>
      </p:pic>
      <p:sp>
        <p:nvSpPr>
          <p:cNvPr id="640" name="Google Shape;640;p56"/>
          <p:cNvSpPr txBox="1">
            <a:spLocks noGrp="1"/>
          </p:cNvSpPr>
          <p:nvPr>
            <p:ph type="body" idx="1"/>
          </p:nvPr>
        </p:nvSpPr>
        <p:spPr>
          <a:xfrm>
            <a:off x="571503" y="1762125"/>
            <a:ext cx="11045700" cy="4314900"/>
          </a:xfrm>
          <a:prstGeom prst="rect">
            <a:avLst/>
          </a:prstGeom>
          <a:noFill/>
          <a:ln>
            <a:noFill/>
          </a:ln>
        </p:spPr>
        <p:txBody>
          <a:bodyPr spcFirstLastPara="1" wrap="square" lIns="0" tIns="0" rIns="0" bIns="0" anchor="t" anchorCtr="0">
            <a:noAutofit/>
          </a:bodyPr>
          <a:lstStyle>
            <a:lvl1pPr marL="457200" marR="0" lvl="0" indent="-355600" algn="l" rtl="0">
              <a:lnSpc>
                <a:spcPct val="100000"/>
              </a:lnSpc>
              <a:spcBef>
                <a:spcPts val="1100"/>
              </a:spcBef>
              <a:spcAft>
                <a:spcPts val="0"/>
              </a:spcAft>
              <a:buClr>
                <a:srgbClr val="7F7F7F"/>
              </a:buClr>
              <a:buSzPts val="2000"/>
              <a:buFont typeface="Arial"/>
              <a:buChar char="​"/>
              <a:defRPr sz="2000" b="0" i="0" u="none" strike="noStrike" cap="none">
                <a:solidFill>
                  <a:srgbClr val="3E6E84"/>
                </a:solidFill>
                <a:latin typeface="Arial"/>
                <a:ea typeface="Arial"/>
                <a:cs typeface="Arial"/>
                <a:sym typeface="Arial"/>
              </a:defRPr>
            </a:lvl1pPr>
            <a:lvl2pPr marL="914400" marR="0" lvl="1" indent="-342900" algn="l" rtl="0">
              <a:lnSpc>
                <a:spcPct val="100000"/>
              </a:lnSpc>
              <a:spcBef>
                <a:spcPts val="300"/>
              </a:spcBef>
              <a:spcAft>
                <a:spcPts val="0"/>
              </a:spcAft>
              <a:buClr>
                <a:schemeClr val="accent2"/>
              </a:buClr>
              <a:buSzPts val="1800"/>
              <a:buFont typeface="Arial"/>
              <a:buChar char="•"/>
              <a:defRPr sz="1800" b="0" i="0" u="none" strike="noStrike" cap="none">
                <a:solidFill>
                  <a:schemeClr val="accent2"/>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2"/>
              </a:buClr>
              <a:buSzPts val="1600"/>
              <a:buFont typeface="Arial"/>
              <a:buChar char="•"/>
              <a:defRPr sz="1600" b="0" i="0" u="none" strike="noStrike" cap="none">
                <a:solidFill>
                  <a:schemeClr val="accent2"/>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2"/>
              </a:buClr>
              <a:buSzPts val="1400"/>
              <a:buFont typeface="Arial"/>
              <a:buChar char="•"/>
              <a:defRPr sz="1400" b="1" i="0" u="none" strike="noStrike" cap="none">
                <a:solidFill>
                  <a:schemeClr val="accent2"/>
                </a:solidFill>
                <a:latin typeface="Arial"/>
                <a:ea typeface="Arial"/>
                <a:cs typeface="Arial"/>
                <a:sym typeface="Arial"/>
              </a:defRPr>
            </a:lvl4pPr>
            <a:lvl5pPr marL="2286000" marR="0" lvl="4" indent="-228600" algn="l" rtl="0">
              <a:lnSpc>
                <a:spcPct val="100000"/>
              </a:lnSpc>
              <a:spcBef>
                <a:spcPts val="600"/>
              </a:spcBef>
              <a:spcAft>
                <a:spcPts val="0"/>
              </a:spcAft>
              <a:buClr>
                <a:srgbClr val="000000"/>
              </a:buClr>
              <a:buSzPts val="1400"/>
              <a:buFont typeface="Arial"/>
              <a:buNone/>
              <a:defRPr sz="2000" b="0" i="0" u="none" strike="noStrike" cap="none">
                <a:solidFill>
                  <a:schemeClr val="accent2"/>
                </a:solidFill>
                <a:latin typeface="Arial"/>
                <a:ea typeface="Arial"/>
                <a:cs typeface="Arial"/>
                <a:sym typeface="Arial"/>
              </a:defRPr>
            </a:lvl5pPr>
            <a:lvl6pPr marL="2743200" marR="0" lvl="5"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1" name="Google Shape;641;p56"/>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lvl1pPr marR="0" lvl="0" algn="l" rtl="0">
              <a:lnSpc>
                <a:spcPct val="95000"/>
              </a:lnSpc>
              <a:spcBef>
                <a:spcPts val="0"/>
              </a:spcBef>
              <a:spcAft>
                <a:spcPts val="0"/>
              </a:spcAft>
              <a:buClr>
                <a:srgbClr val="000000"/>
              </a:buClr>
              <a:buSzPts val="1400"/>
              <a:buFont typeface="Arial"/>
              <a:buNone/>
              <a:defRPr sz="3000" b="1" i="0" u="none" strike="noStrike" cap="none">
                <a:solidFill>
                  <a:srgbClr val="3E6E84"/>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642" name="Google Shape;642;p56"/>
          <p:cNvSpPr txBox="1">
            <a:spLocks noGrp="1"/>
          </p:cNvSpPr>
          <p:nvPr>
            <p:ph type="ftr" idx="11"/>
          </p:nvPr>
        </p:nvSpPr>
        <p:spPr>
          <a:xfrm>
            <a:off x="577851" y="6410462"/>
            <a:ext cx="5508000" cy="2139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3" name="Google Shape;643;p56"/>
          <p:cNvSpPr txBox="1"/>
          <p:nvPr/>
        </p:nvSpPr>
        <p:spPr>
          <a:xfrm>
            <a:off x="13801725" y="6672263"/>
            <a:ext cx="184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5C646A"/>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 id="2147483745" r:id="rId44"/>
    <p:sldLayoutId id="2147483746" r:id="rId45"/>
    <p:sldLayoutId id="2147483747" r:id="rId46"/>
    <p:sldLayoutId id="2147483748" r:id="rId47"/>
    <p:sldLayoutId id="2147483749" r:id="rId48"/>
    <p:sldLayoutId id="2147483750" r:id="rId49"/>
    <p:sldLayoutId id="2147483751" r:id="rId50"/>
    <p:sldLayoutId id="2147483752" r:id="rId51"/>
    <p:sldLayoutId id="2147483753" r:id="rId52"/>
    <p:sldLayoutId id="2147483754" r:id="rId53"/>
    <p:sldLayoutId id="2147483755" r:id="rId54"/>
    <p:sldLayoutId id="2147483756" r:id="rId55"/>
    <p:sldLayoutId id="2147483757" r:id="rId56"/>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12">
          <p15:clr>
            <a:srgbClr val="F26B43"/>
          </p15:clr>
        </p15:guide>
        <p15:guide id="2" pos="359">
          <p15:clr>
            <a:srgbClr val="F26B43"/>
          </p15:clr>
        </p15:guide>
        <p15:guide id="3" orient="horz" pos="3909">
          <p15:clr>
            <a:srgbClr val="F26B43"/>
          </p15:clr>
        </p15:guide>
        <p15:guide id="4" pos="7319">
          <p15:clr>
            <a:srgbClr val="F26B43"/>
          </p15:clr>
        </p15:guide>
        <p15:guide id="5" orient="horz" pos="930">
          <p15:clr>
            <a:srgbClr val="F26B43"/>
          </p15:clr>
        </p15:guide>
        <p15:guide id="6" orient="horz" pos="4080">
          <p15:clr>
            <a:srgbClr val="F26B43"/>
          </p15:clr>
        </p15:guide>
        <p15:guide id="7" orient="horz" pos="3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0"/>
        <p:cNvGrpSpPr/>
        <p:nvPr/>
      </p:nvGrpSpPr>
      <p:grpSpPr>
        <a:xfrm>
          <a:off x="0" y="0"/>
          <a:ext cx="0" cy="0"/>
          <a:chOff x="0" y="0"/>
          <a:chExt cx="0" cy="0"/>
        </a:xfrm>
      </p:grpSpPr>
      <p:pic>
        <p:nvPicPr>
          <p:cNvPr id="1051" name="Google Shape;1051;p113"/>
          <p:cNvPicPr preferRelativeResize="0"/>
          <p:nvPr/>
        </p:nvPicPr>
        <p:blipFill rotWithShape="1">
          <a:blip r:embed="rId77">
            <a:alphaModFix/>
          </a:blip>
          <a:srcRect/>
          <a:stretch/>
        </p:blipFill>
        <p:spPr>
          <a:xfrm>
            <a:off x="-10700" y="12900"/>
            <a:ext cx="12207773" cy="6842526"/>
          </a:xfrm>
          <a:prstGeom prst="rect">
            <a:avLst/>
          </a:prstGeom>
          <a:noFill/>
          <a:ln>
            <a:noFill/>
          </a:ln>
        </p:spPr>
      </p:pic>
      <p:pic>
        <p:nvPicPr>
          <p:cNvPr id="1052" name="Google Shape;1052;p113"/>
          <p:cNvPicPr preferRelativeResize="0"/>
          <p:nvPr/>
        </p:nvPicPr>
        <p:blipFill rotWithShape="1">
          <a:blip r:embed="rId78">
            <a:alphaModFix/>
          </a:blip>
          <a:srcRect/>
          <a:stretch/>
        </p:blipFill>
        <p:spPr>
          <a:xfrm>
            <a:off x="0" y="377"/>
            <a:ext cx="12197075" cy="6861888"/>
          </a:xfrm>
          <a:prstGeom prst="rect">
            <a:avLst/>
          </a:prstGeom>
          <a:noFill/>
          <a:ln>
            <a:noFill/>
          </a:ln>
        </p:spPr>
      </p:pic>
      <p:sp>
        <p:nvSpPr>
          <p:cNvPr id="1053" name="Google Shape;1053;p113"/>
          <p:cNvSpPr txBox="1">
            <a:spLocks noGrp="1"/>
          </p:cNvSpPr>
          <p:nvPr>
            <p:ph type="body" idx="1"/>
          </p:nvPr>
        </p:nvSpPr>
        <p:spPr>
          <a:xfrm>
            <a:off x="504268" y="1762125"/>
            <a:ext cx="11045700" cy="431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1pPr>
            <a:lvl2pPr marL="914400" marR="0" lvl="1" indent="-228600" algn="l"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2pPr>
            <a:lvl3pPr marL="1371600" marR="0" lvl="2" indent="-228600" algn="l" rtl="0">
              <a:lnSpc>
                <a:spcPct val="100000"/>
              </a:lnSpc>
              <a:spcBef>
                <a:spcPts val="0"/>
              </a:spcBef>
              <a:spcAft>
                <a:spcPts val="0"/>
              </a:spcAft>
              <a:buClr>
                <a:schemeClr val="accent2"/>
              </a:buClr>
              <a:buSzPts val="1600"/>
              <a:buFont typeface="Arial"/>
              <a:buNone/>
              <a:defRPr sz="1600" b="0" i="0" u="none" strike="noStrike" cap="none">
                <a:solidFill>
                  <a:schemeClr val="accent2"/>
                </a:solidFill>
                <a:latin typeface="Arial"/>
                <a:ea typeface="Arial"/>
                <a:cs typeface="Arial"/>
                <a:sym typeface="Arial"/>
              </a:defRPr>
            </a:lvl3pPr>
            <a:lvl4pPr marL="1828800" marR="0" lvl="3" indent="-228600" algn="l"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4pPr>
            <a:lvl5pPr marL="2286000" marR="0" lvl="4" indent="-228600" algn="l"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5pPr>
            <a:lvl6pPr marL="2743200" marR="0" lvl="5" indent="-228600" algn="l"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6pPr>
            <a:lvl7pPr marL="3200400" marR="0" lvl="6" indent="-228600" algn="l"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7pPr>
            <a:lvl8pPr marL="3657600" marR="0" lvl="7" indent="-228600" algn="l"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8pPr>
            <a:lvl9pPr marL="4114800" marR="0" lvl="8" indent="-228600" algn="l" rtl="0">
              <a:lnSpc>
                <a:spcPct val="100000"/>
              </a:lnSpc>
              <a:spcBef>
                <a:spcPts val="0"/>
              </a:spcBef>
              <a:spcAft>
                <a:spcPts val="0"/>
              </a:spcAft>
              <a:buClr>
                <a:schemeClr val="accent2"/>
              </a:buClr>
              <a:buSzPts val="1800"/>
              <a:buFont typeface="Arial"/>
              <a:buNone/>
              <a:defRPr sz="1800" b="0" i="0" u="none" strike="noStrike" cap="none">
                <a:solidFill>
                  <a:schemeClr val="accent2"/>
                </a:solidFill>
                <a:latin typeface="Arial"/>
                <a:ea typeface="Arial"/>
                <a:cs typeface="Arial"/>
                <a:sym typeface="Arial"/>
              </a:defRPr>
            </a:lvl9pPr>
          </a:lstStyle>
          <a:p>
            <a:endParaRPr/>
          </a:p>
        </p:txBody>
      </p:sp>
      <p:sp>
        <p:nvSpPr>
          <p:cNvPr id="1054" name="Google Shape;1054;p113"/>
          <p:cNvSpPr txBox="1">
            <a:spLocks noGrp="1"/>
          </p:cNvSpPr>
          <p:nvPr>
            <p:ph type="title"/>
          </p:nvPr>
        </p:nvSpPr>
        <p:spPr>
          <a:xfrm>
            <a:off x="495303" y="139700"/>
            <a:ext cx="11045700" cy="990600"/>
          </a:xfrm>
          <a:prstGeom prst="rect">
            <a:avLst/>
          </a:prstGeom>
          <a:noFill/>
          <a:ln>
            <a:noFill/>
          </a:ln>
        </p:spPr>
        <p:txBody>
          <a:bodyPr spcFirstLastPara="1" wrap="square" lIns="91425" tIns="91425" rIns="91425" bIns="91425" anchor="b" anchorCtr="0">
            <a:noAutofit/>
          </a:bodyPr>
          <a:lstStyle>
            <a:lvl1pPr marR="0" lvl="0" algn="l" rtl="0">
              <a:lnSpc>
                <a:spcPct val="95000"/>
              </a:lnSpc>
              <a:spcBef>
                <a:spcPts val="0"/>
              </a:spcBef>
              <a:spcAft>
                <a:spcPts val="0"/>
              </a:spcAft>
              <a:buClr>
                <a:schemeClr val="dk1"/>
              </a:buClr>
              <a:buSzPts val="1400"/>
              <a:buFont typeface="Arial"/>
              <a:buNone/>
              <a:defRPr sz="3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400"/>
              <a:buFont typeface="Arial"/>
              <a:buNone/>
              <a:defRPr sz="3200" b="0" i="0" u="none" strike="noStrike" cap="none">
                <a:solidFill>
                  <a:schemeClr val="accent1"/>
                </a:solidFill>
                <a:latin typeface="Arial"/>
                <a:ea typeface="Arial"/>
                <a:cs typeface="Arial"/>
                <a:sym typeface="Arial"/>
              </a:defRPr>
            </a:lvl9pPr>
          </a:lstStyle>
          <a:p>
            <a:endParaRPr/>
          </a:p>
        </p:txBody>
      </p:sp>
      <p:sp>
        <p:nvSpPr>
          <p:cNvPr id="1055" name="Google Shape;1055;p113"/>
          <p:cNvSpPr txBox="1"/>
          <p:nvPr/>
        </p:nvSpPr>
        <p:spPr>
          <a:xfrm>
            <a:off x="13801725" y="6672263"/>
            <a:ext cx="1848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2000" b="0" i="0" u="none" strike="noStrike" cap="none">
              <a:solidFill>
                <a:srgbClr val="424145"/>
              </a:solidFill>
              <a:latin typeface="Arial"/>
              <a:ea typeface="Arial"/>
              <a:cs typeface="Arial"/>
              <a:sym typeface="Arial"/>
            </a:endParaRPr>
          </a:p>
        </p:txBody>
      </p:sp>
      <p:pic>
        <p:nvPicPr>
          <p:cNvPr id="1056" name="Google Shape;1056;p113" descr="pasted-image.pdf"/>
          <p:cNvPicPr preferRelativeResize="0"/>
          <p:nvPr/>
        </p:nvPicPr>
        <p:blipFill rotWithShape="1">
          <a:blip r:embed="rId79">
            <a:alphaModFix/>
          </a:blip>
          <a:srcRect/>
          <a:stretch/>
        </p:blipFill>
        <p:spPr>
          <a:xfrm>
            <a:off x="11030573" y="565459"/>
            <a:ext cx="634464" cy="44473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 id="2147483808" r:id="rId51"/>
    <p:sldLayoutId id="2147483809" r:id="rId52"/>
    <p:sldLayoutId id="2147483810" r:id="rId53"/>
    <p:sldLayoutId id="2147483811" r:id="rId54"/>
    <p:sldLayoutId id="2147483812" r:id="rId55"/>
    <p:sldLayoutId id="2147483813" r:id="rId56"/>
    <p:sldLayoutId id="2147483814" r:id="rId57"/>
    <p:sldLayoutId id="2147483815" r:id="rId58"/>
    <p:sldLayoutId id="2147483816" r:id="rId59"/>
    <p:sldLayoutId id="2147483817" r:id="rId60"/>
    <p:sldLayoutId id="2147483818" r:id="rId61"/>
    <p:sldLayoutId id="2147483819" r:id="rId62"/>
    <p:sldLayoutId id="2147483820" r:id="rId63"/>
    <p:sldLayoutId id="2147483821" r:id="rId64"/>
    <p:sldLayoutId id="2147483822" r:id="rId65"/>
    <p:sldLayoutId id="2147483823" r:id="rId66"/>
    <p:sldLayoutId id="2147483824" r:id="rId67"/>
    <p:sldLayoutId id="2147483825" r:id="rId68"/>
    <p:sldLayoutId id="2147483826" r:id="rId69"/>
    <p:sldLayoutId id="2147483827" r:id="rId70"/>
    <p:sldLayoutId id="2147483828" r:id="rId71"/>
    <p:sldLayoutId id="2147483829" r:id="rId72"/>
    <p:sldLayoutId id="2147483830" r:id="rId73"/>
    <p:sldLayoutId id="2147483831" r:id="rId74"/>
    <p:sldLayoutId id="2147483835" r:id="rId7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image" Target="../media/image173.png"/></Relationships>
</file>

<file path=ppt/slides/_rels/slide13.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4.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11.xml"/><Relationship Id="rId1" Type="http://schemas.openxmlformats.org/officeDocument/2006/relationships/slideLayout" Target="../slideLayouts/slideLayout4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13.xml"/><Relationship Id="rId1" Type="http://schemas.openxmlformats.org/officeDocument/2006/relationships/slideLayout" Target="../slideLayouts/slideLayout43.xml"/><Relationship Id="rId6" Type="http://schemas.openxmlformats.org/officeDocument/2006/relationships/image" Target="../media/image189.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s>
</file>

<file path=ppt/slides/_rels/slide17.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14.xml"/><Relationship Id="rId1" Type="http://schemas.openxmlformats.org/officeDocument/2006/relationships/slideLayout" Target="../slideLayouts/slideLayout44.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8.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21.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144.png"/><Relationship Id="rId4" Type="http://schemas.openxmlformats.org/officeDocument/2006/relationships/image" Target="../media/image143.png"/></Relationships>
</file>

<file path=ppt/slides/_rels/slide30.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2.png"/><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31.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3.png"/><Relationship Id="rId7" Type="http://schemas.openxmlformats.org/officeDocument/2006/relationships/image" Target="../media/image224.png"/><Relationship Id="rId2" Type="http://schemas.openxmlformats.org/officeDocument/2006/relationships/notesSlide" Target="../notesSlides/notesSlide28.xml"/><Relationship Id="rId1" Type="http://schemas.openxmlformats.org/officeDocument/2006/relationships/slideLayout" Target="../slideLayouts/slideLayout40.xml"/><Relationship Id="rId6" Type="http://schemas.openxmlformats.org/officeDocument/2006/relationships/image" Target="../media/image212.png"/><Relationship Id="rId5" Type="http://schemas.openxmlformats.org/officeDocument/2006/relationships/image" Target="../media/image213.png"/><Relationship Id="rId4" Type="http://schemas.openxmlformats.org/officeDocument/2006/relationships/image" Target="../media/image211.png"/></Relationships>
</file>

<file path=ppt/slides/_rels/slide3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9.xml"/><Relationship Id="rId1" Type="http://schemas.openxmlformats.org/officeDocument/2006/relationships/slideLayout" Target="../slideLayouts/slideLayout40.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33.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6.png"/><Relationship Id="rId7" Type="http://schemas.openxmlformats.org/officeDocument/2006/relationships/image" Target="../media/image233.png"/><Relationship Id="rId2" Type="http://schemas.openxmlformats.org/officeDocument/2006/relationships/notesSlide" Target="../notesSlides/notesSlide30.xml"/><Relationship Id="rId1" Type="http://schemas.openxmlformats.org/officeDocument/2006/relationships/slideLayout" Target="../slideLayouts/slideLayout40.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1.xml"/><Relationship Id="rId1" Type="http://schemas.openxmlformats.org/officeDocument/2006/relationships/slideLayout" Target="../slideLayouts/slideLayout40.xml"/><Relationship Id="rId5" Type="http://schemas.openxmlformats.org/officeDocument/2006/relationships/image" Target="../media/image236.png"/><Relationship Id="rId4" Type="http://schemas.openxmlformats.org/officeDocument/2006/relationships/image" Target="../media/image2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7.png"/><Relationship Id="rId7" Type="http://schemas.openxmlformats.org/officeDocument/2006/relationships/image" Target="../media/image238.png"/><Relationship Id="rId2" Type="http://schemas.openxmlformats.org/officeDocument/2006/relationships/notesSlide" Target="../notesSlides/notesSlide33.xml"/><Relationship Id="rId1" Type="http://schemas.openxmlformats.org/officeDocument/2006/relationships/slideLayout" Target="../slideLayouts/slideLayout50.xml"/><Relationship Id="rId6" Type="http://schemas.openxmlformats.org/officeDocument/2006/relationships/image" Target="../media/image213.png"/><Relationship Id="rId11" Type="http://schemas.openxmlformats.org/officeDocument/2006/relationships/image" Target="../media/image242.png"/><Relationship Id="rId5" Type="http://schemas.openxmlformats.org/officeDocument/2006/relationships/image" Target="../media/image212.png"/><Relationship Id="rId10" Type="http://schemas.openxmlformats.org/officeDocument/2006/relationships/image" Target="../media/image241.png"/><Relationship Id="rId4" Type="http://schemas.openxmlformats.org/officeDocument/2006/relationships/image" Target="../media/image211.png"/><Relationship Id="rId9" Type="http://schemas.openxmlformats.org/officeDocument/2006/relationships/image" Target="../media/image240.png"/></Relationships>
</file>

<file path=ppt/slides/_rels/slide37.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png"/><Relationship Id="rId3" Type="http://schemas.openxmlformats.org/officeDocument/2006/relationships/image" Target="../media/image243.jpg"/><Relationship Id="rId7" Type="http://schemas.openxmlformats.org/officeDocument/2006/relationships/image" Target="../media/image247.png"/><Relationship Id="rId12" Type="http://schemas.openxmlformats.org/officeDocument/2006/relationships/image" Target="../media/image252.png"/><Relationship Id="rId17" Type="http://schemas.openxmlformats.org/officeDocument/2006/relationships/image" Target="../media/image154.png"/><Relationship Id="rId2" Type="http://schemas.openxmlformats.org/officeDocument/2006/relationships/notesSlide" Target="../notesSlides/notesSlide34.xml"/><Relationship Id="rId16" Type="http://schemas.openxmlformats.org/officeDocument/2006/relationships/image" Target="../media/image256.png"/><Relationship Id="rId1" Type="http://schemas.openxmlformats.org/officeDocument/2006/relationships/slideLayout" Target="../slideLayouts/slideLayout42.xml"/><Relationship Id="rId6" Type="http://schemas.openxmlformats.org/officeDocument/2006/relationships/image" Target="../media/image246.png"/><Relationship Id="rId11" Type="http://schemas.openxmlformats.org/officeDocument/2006/relationships/image" Target="../media/image251.png"/><Relationship Id="rId5" Type="http://schemas.openxmlformats.org/officeDocument/2006/relationships/image" Target="../media/image245.png"/><Relationship Id="rId15" Type="http://schemas.openxmlformats.org/officeDocument/2006/relationships/image" Target="../media/image255.pn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4.png"/></Relationships>
</file>

<file path=ppt/slides/_rels/slide3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6.xml"/><Relationship Id="rId1" Type="http://schemas.openxmlformats.org/officeDocument/2006/relationships/slideLayout" Target="../slideLayouts/slideLayout42.xml"/><Relationship Id="rId5" Type="http://schemas.openxmlformats.org/officeDocument/2006/relationships/image" Target="../media/image260.png"/><Relationship Id="rId4" Type="http://schemas.openxmlformats.org/officeDocument/2006/relationships/image" Target="../media/image259.png"/></Relationships>
</file>

<file path=ppt/slides/_rels/slide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xml"/><Relationship Id="rId1" Type="http://schemas.openxmlformats.org/officeDocument/2006/relationships/slideLayout" Target="../slideLayouts/slideLayout115.xml"/><Relationship Id="rId4" Type="http://schemas.openxmlformats.org/officeDocument/2006/relationships/image" Target="../media/image14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185.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notesSlide" Target="../notesSlides/notesSlide6.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40.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trailhead.salesforce.com/en/content/learn/trails/build-platform-apps-in-lightning-experience" TargetMode="External"/><Relationship Id="rId1" Type="http://schemas.openxmlformats.org/officeDocument/2006/relationships/slideLayout" Target="../slideLayouts/slideLayout40.xml"/><Relationship Id="rId4" Type="http://schemas.openxmlformats.org/officeDocument/2006/relationships/image" Target="../media/image171.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88"/>
          <p:cNvSpPr txBox="1">
            <a:spLocks noGrp="1"/>
          </p:cNvSpPr>
          <p:nvPr>
            <p:ph type="ctrTitle"/>
          </p:nvPr>
        </p:nvSpPr>
        <p:spPr>
          <a:xfrm>
            <a:off x="500042" y="1222803"/>
            <a:ext cx="8788525" cy="1298448"/>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a:t>Salesforce Platform</a:t>
            </a:r>
            <a:endParaRPr/>
          </a:p>
        </p:txBody>
      </p:sp>
      <p:sp>
        <p:nvSpPr>
          <p:cNvPr id="1611" name="Google Shape;1611;p188"/>
          <p:cNvSpPr txBox="1">
            <a:spLocks noGrp="1"/>
          </p:cNvSpPr>
          <p:nvPr>
            <p:ph type="subTitle" idx="1"/>
          </p:nvPr>
        </p:nvSpPr>
        <p:spPr>
          <a:xfrm>
            <a:off x="510821" y="2544697"/>
            <a:ext cx="8773856" cy="476932"/>
          </a:xfrm>
          <a:prstGeom prst="rect">
            <a:avLst/>
          </a:prstGeom>
          <a:noFill/>
          <a:ln>
            <a:noFill/>
          </a:ln>
        </p:spPr>
        <p:txBody>
          <a:bodyPr spcFirstLastPara="1" wrap="square" lIns="0" tIns="0" rIns="0" bIns="0" anchor="t" anchorCtr="0">
            <a:noAutofit/>
          </a:bodyPr>
          <a:lstStyle/>
          <a:p>
            <a:pPr marL="11113" lvl="0" indent="-11113" algn="l" rtl="0">
              <a:lnSpc>
                <a:spcPct val="95000"/>
              </a:lnSpc>
              <a:spcBef>
                <a:spcPts val="0"/>
              </a:spcBef>
              <a:spcAft>
                <a:spcPts val="0"/>
              </a:spcAft>
              <a:buSzPts val="2200"/>
              <a:buNone/>
            </a:pPr>
            <a:r>
              <a:rPr lang="en-US" dirty="0"/>
              <a:t>App Innovation Workshop</a:t>
            </a:r>
            <a:endParaRPr dirty="0"/>
          </a:p>
        </p:txBody>
      </p:sp>
      <p:sp>
        <p:nvSpPr>
          <p:cNvPr id="1612" name="Google Shape;1612;p188"/>
          <p:cNvSpPr txBox="1">
            <a:spLocks noGrp="1"/>
          </p:cNvSpPr>
          <p:nvPr>
            <p:ph type="body" idx="2"/>
          </p:nvPr>
        </p:nvSpPr>
        <p:spPr>
          <a:xfrm>
            <a:off x="510821" y="3618107"/>
            <a:ext cx="6447193" cy="28509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600"/>
              <a:buFont typeface="Arial"/>
              <a:buNone/>
            </a:pPr>
            <a:r>
              <a:rPr lang="en-US" dirty="0"/>
              <a:t>Platform Technical Architect</a:t>
            </a:r>
            <a:endParaRPr dirty="0"/>
          </a:p>
        </p:txBody>
      </p:sp>
      <p:sp>
        <p:nvSpPr>
          <p:cNvPr id="1613" name="Google Shape;1613;p188"/>
          <p:cNvSpPr txBox="1">
            <a:spLocks noGrp="1"/>
          </p:cNvSpPr>
          <p:nvPr>
            <p:ph type="body" idx="3"/>
          </p:nvPr>
        </p:nvSpPr>
        <p:spPr>
          <a:xfrm>
            <a:off x="510821" y="3364442"/>
            <a:ext cx="6447192" cy="247406"/>
          </a:xfrm>
          <a:prstGeom prst="rect">
            <a:avLst/>
          </a:prstGeom>
          <a:noFill/>
          <a:ln>
            <a:noFill/>
          </a:ln>
        </p:spPr>
        <p:txBody>
          <a:bodyPr spcFirstLastPara="1" wrap="square" lIns="0" tIns="0" rIns="0" bIns="0" anchor="t" anchorCtr="0">
            <a:noAutofit/>
          </a:bodyPr>
          <a:lstStyle/>
          <a:p>
            <a:pPr marL="0" lvl="0" indent="0"/>
            <a:r>
              <a:rPr lang="en-US" dirty="0"/>
              <a:t>Brian McCall</a:t>
            </a:r>
          </a:p>
        </p:txBody>
      </p:sp>
      <p:sp>
        <p:nvSpPr>
          <p:cNvPr id="1614" name="Google Shape;1614;p188"/>
          <p:cNvSpPr txBox="1">
            <a:spLocks noGrp="1"/>
          </p:cNvSpPr>
          <p:nvPr>
            <p:ph type="body" idx="2"/>
          </p:nvPr>
        </p:nvSpPr>
        <p:spPr>
          <a:xfrm>
            <a:off x="4495270" y="3599310"/>
            <a:ext cx="6447300" cy="285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600"/>
              <a:buFont typeface="Arial"/>
              <a:buNone/>
            </a:pPr>
            <a:r>
              <a:rPr lang="en-US" dirty="0"/>
              <a:t>Platform Solutions Specialist</a:t>
            </a:r>
            <a:endParaRPr dirty="0"/>
          </a:p>
        </p:txBody>
      </p:sp>
      <p:sp>
        <p:nvSpPr>
          <p:cNvPr id="1615" name="Google Shape;1615;p188"/>
          <p:cNvSpPr txBox="1">
            <a:spLocks noGrp="1"/>
          </p:cNvSpPr>
          <p:nvPr>
            <p:ph type="body" idx="3"/>
          </p:nvPr>
        </p:nvSpPr>
        <p:spPr>
          <a:xfrm>
            <a:off x="4495270" y="3345645"/>
            <a:ext cx="6447300" cy="247500"/>
          </a:xfrm>
          <a:prstGeom prst="rect">
            <a:avLst/>
          </a:prstGeom>
          <a:noFill/>
          <a:ln>
            <a:noFill/>
          </a:ln>
        </p:spPr>
        <p:txBody>
          <a:bodyPr spcFirstLastPara="1" wrap="square" lIns="0" tIns="0" rIns="0" bIns="0" anchor="t" anchorCtr="0">
            <a:noAutofit/>
          </a:bodyPr>
          <a:lstStyle/>
          <a:p>
            <a:pPr marL="0" lvl="0" indent="0" algn="l" rtl="0">
              <a:lnSpc>
                <a:spcPct val="95000"/>
              </a:lnSpc>
              <a:spcBef>
                <a:spcPts val="0"/>
              </a:spcBef>
              <a:spcAft>
                <a:spcPts val="0"/>
              </a:spcAft>
              <a:buSzPts val="1600"/>
              <a:buNone/>
            </a:pPr>
            <a:r>
              <a:rPr lang="en-US" dirty="0"/>
              <a:t>Peter Conroy</a:t>
            </a:r>
            <a:endParaRPr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1898-0C02-4143-B230-81482D8132E0}"/>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61473CD-0B46-B848-86E5-EFDC3508F116}"/>
              </a:ext>
            </a:extLst>
          </p:cNvPr>
          <p:cNvSpPr>
            <a:spLocks noGrp="1"/>
          </p:cNvSpPr>
          <p:nvPr>
            <p:ph type="body" idx="2"/>
          </p:nvPr>
        </p:nvSpPr>
        <p:spPr/>
        <p:txBody>
          <a:bodyPr/>
          <a:lstStyle/>
          <a:p>
            <a:endParaRPr lang="en-US"/>
          </a:p>
        </p:txBody>
      </p:sp>
      <p:sp>
        <p:nvSpPr>
          <p:cNvPr id="5" name="Rounded Rectangle 4">
            <a:extLst>
              <a:ext uri="{FF2B5EF4-FFF2-40B4-BE49-F238E27FC236}">
                <a16:creationId xmlns:a16="http://schemas.microsoft.com/office/drawing/2014/main" id="{8544D577-CBD7-7649-9610-BFB8E5A444A2}"/>
              </a:ext>
            </a:extLst>
          </p:cNvPr>
          <p:cNvSpPr/>
          <p:nvPr/>
        </p:nvSpPr>
        <p:spPr>
          <a:xfrm>
            <a:off x="571946" y="2152357"/>
            <a:ext cx="2264898" cy="31370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DSR Object</a:t>
            </a:r>
          </a:p>
        </p:txBody>
      </p:sp>
      <p:sp>
        <p:nvSpPr>
          <p:cNvPr id="6" name="Rectangle 5">
            <a:extLst>
              <a:ext uri="{FF2B5EF4-FFF2-40B4-BE49-F238E27FC236}">
                <a16:creationId xmlns:a16="http://schemas.microsoft.com/office/drawing/2014/main" id="{EED9824D-7C87-AD4D-B1ED-2F698B450543}"/>
              </a:ext>
            </a:extLst>
          </p:cNvPr>
          <p:cNvSpPr/>
          <p:nvPr/>
        </p:nvSpPr>
        <p:spPr>
          <a:xfrm>
            <a:off x="3137095" y="2321169"/>
            <a:ext cx="1941342" cy="309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sp>
        <p:nvSpPr>
          <p:cNvPr id="7" name="Rectangle 6">
            <a:extLst>
              <a:ext uri="{FF2B5EF4-FFF2-40B4-BE49-F238E27FC236}">
                <a16:creationId xmlns:a16="http://schemas.microsoft.com/office/drawing/2014/main" id="{12AAC16D-A093-FD43-B8BF-2706FEDFED79}"/>
              </a:ext>
            </a:extLst>
          </p:cNvPr>
          <p:cNvSpPr/>
          <p:nvPr/>
        </p:nvSpPr>
        <p:spPr>
          <a:xfrm>
            <a:off x="3289495" y="2473569"/>
            <a:ext cx="1941342" cy="309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sp>
        <p:nvSpPr>
          <p:cNvPr id="8" name="Rectangle 7">
            <a:extLst>
              <a:ext uri="{FF2B5EF4-FFF2-40B4-BE49-F238E27FC236}">
                <a16:creationId xmlns:a16="http://schemas.microsoft.com/office/drawing/2014/main" id="{408A1DFF-C71C-734E-B71B-945C4603DE89}"/>
              </a:ext>
            </a:extLst>
          </p:cNvPr>
          <p:cNvSpPr/>
          <p:nvPr/>
        </p:nvSpPr>
        <p:spPr>
          <a:xfrm>
            <a:off x="3441895" y="2625969"/>
            <a:ext cx="1941342" cy="309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sp>
        <p:nvSpPr>
          <p:cNvPr id="9" name="Rectangle 8">
            <a:extLst>
              <a:ext uri="{FF2B5EF4-FFF2-40B4-BE49-F238E27FC236}">
                <a16:creationId xmlns:a16="http://schemas.microsoft.com/office/drawing/2014/main" id="{489CF4CC-C13E-BF47-BDA1-73E7D84DBEC0}"/>
              </a:ext>
            </a:extLst>
          </p:cNvPr>
          <p:cNvSpPr/>
          <p:nvPr/>
        </p:nvSpPr>
        <p:spPr>
          <a:xfrm>
            <a:off x="3594295" y="2778369"/>
            <a:ext cx="1941342" cy="309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sp>
        <p:nvSpPr>
          <p:cNvPr id="10" name="Rectangle 9">
            <a:extLst>
              <a:ext uri="{FF2B5EF4-FFF2-40B4-BE49-F238E27FC236}">
                <a16:creationId xmlns:a16="http://schemas.microsoft.com/office/drawing/2014/main" id="{3CFFEC1A-5723-1E4F-8406-EFAE27D8E9FF}"/>
              </a:ext>
            </a:extLst>
          </p:cNvPr>
          <p:cNvSpPr/>
          <p:nvPr/>
        </p:nvSpPr>
        <p:spPr>
          <a:xfrm>
            <a:off x="3746695" y="2930769"/>
            <a:ext cx="1941342" cy="309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sp>
        <p:nvSpPr>
          <p:cNvPr id="11" name="Rectangle 10">
            <a:extLst>
              <a:ext uri="{FF2B5EF4-FFF2-40B4-BE49-F238E27FC236}">
                <a16:creationId xmlns:a16="http://schemas.microsoft.com/office/drawing/2014/main" id="{D23B7156-AB0A-E843-B2F1-F36223CE064E}"/>
              </a:ext>
            </a:extLst>
          </p:cNvPr>
          <p:cNvSpPr/>
          <p:nvPr/>
        </p:nvSpPr>
        <p:spPr>
          <a:xfrm>
            <a:off x="3899095" y="3083169"/>
            <a:ext cx="1941342" cy="309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sp>
        <p:nvSpPr>
          <p:cNvPr id="12" name="Rectangle 11">
            <a:extLst>
              <a:ext uri="{FF2B5EF4-FFF2-40B4-BE49-F238E27FC236}">
                <a16:creationId xmlns:a16="http://schemas.microsoft.com/office/drawing/2014/main" id="{C66D8CEF-E964-0547-8616-45EA3DD9C549}"/>
              </a:ext>
            </a:extLst>
          </p:cNvPr>
          <p:cNvSpPr/>
          <p:nvPr/>
        </p:nvSpPr>
        <p:spPr>
          <a:xfrm>
            <a:off x="4051495" y="3235569"/>
            <a:ext cx="1941342" cy="309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sp>
        <p:nvSpPr>
          <p:cNvPr id="14" name="Double Brace 13">
            <a:extLst>
              <a:ext uri="{FF2B5EF4-FFF2-40B4-BE49-F238E27FC236}">
                <a16:creationId xmlns:a16="http://schemas.microsoft.com/office/drawing/2014/main" id="{FD24ADEE-E67B-C941-ACDF-12E86151AC07}"/>
              </a:ext>
            </a:extLst>
          </p:cNvPr>
          <p:cNvSpPr/>
          <p:nvPr/>
        </p:nvSpPr>
        <p:spPr>
          <a:xfrm>
            <a:off x="7329268" y="2138289"/>
            <a:ext cx="1322363" cy="7620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Automation</a:t>
            </a:r>
          </a:p>
        </p:txBody>
      </p:sp>
      <p:cxnSp>
        <p:nvCxnSpPr>
          <p:cNvPr id="16" name="Straight Arrow Connector 15">
            <a:extLst>
              <a:ext uri="{FF2B5EF4-FFF2-40B4-BE49-F238E27FC236}">
                <a16:creationId xmlns:a16="http://schemas.microsoft.com/office/drawing/2014/main" id="{1C8151C4-C4CE-6D4C-9847-E82FF4ACE55F}"/>
              </a:ext>
            </a:extLst>
          </p:cNvPr>
          <p:cNvCxnSpPr/>
          <p:nvPr/>
        </p:nvCxnSpPr>
        <p:spPr>
          <a:xfrm flipV="1">
            <a:off x="3137095" y="3826412"/>
            <a:ext cx="914400" cy="633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6F302B-C7E9-9248-9898-858C72AC47C3}"/>
              </a:ext>
            </a:extLst>
          </p:cNvPr>
          <p:cNvCxnSpPr>
            <a:cxnSpLocks/>
          </p:cNvCxnSpPr>
          <p:nvPr/>
        </p:nvCxnSpPr>
        <p:spPr>
          <a:xfrm>
            <a:off x="5746652" y="2609316"/>
            <a:ext cx="1277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rved Left Arrow 18">
            <a:extLst>
              <a:ext uri="{FF2B5EF4-FFF2-40B4-BE49-F238E27FC236}">
                <a16:creationId xmlns:a16="http://schemas.microsoft.com/office/drawing/2014/main" id="{AAE81D91-85F7-FE49-9607-54CC0949C183}"/>
              </a:ext>
            </a:extLst>
          </p:cNvPr>
          <p:cNvSpPr/>
          <p:nvPr/>
        </p:nvSpPr>
        <p:spPr>
          <a:xfrm rot="4582805">
            <a:off x="5133391" y="2447934"/>
            <a:ext cx="1828800" cy="51650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4533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691"/>
        <p:cNvGrpSpPr/>
        <p:nvPr/>
      </p:nvGrpSpPr>
      <p:grpSpPr>
        <a:xfrm>
          <a:off x="0" y="0"/>
          <a:ext cx="0" cy="0"/>
          <a:chOff x="0" y="0"/>
          <a:chExt cx="0" cy="0"/>
        </a:xfrm>
      </p:grpSpPr>
      <p:pic>
        <p:nvPicPr>
          <p:cNvPr id="1692" name="Google Shape;1692;p193"/>
          <p:cNvPicPr preferRelativeResize="0"/>
          <p:nvPr/>
        </p:nvPicPr>
        <p:blipFill rotWithShape="1">
          <a:blip r:embed="rId3">
            <a:alphaModFix/>
          </a:blip>
          <a:srcRect/>
          <a:stretch/>
        </p:blipFill>
        <p:spPr>
          <a:xfrm>
            <a:off x="38505" y="-263650"/>
            <a:ext cx="12188825" cy="6856214"/>
          </a:xfrm>
          <a:prstGeom prst="rect">
            <a:avLst/>
          </a:prstGeom>
          <a:noFill/>
          <a:ln>
            <a:noFill/>
          </a:ln>
        </p:spPr>
      </p:pic>
      <p:sp>
        <p:nvSpPr>
          <p:cNvPr id="1693" name="Google Shape;1693;p193"/>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t>Traditional platforms aren’t designed to empower anyone</a:t>
            </a:r>
            <a:endParaRPr/>
          </a:p>
        </p:txBody>
      </p:sp>
      <p:sp>
        <p:nvSpPr>
          <p:cNvPr id="1694" name="Google Shape;1694;p193"/>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What if you Wanted to Build an App?</a:t>
            </a:r>
            <a:endParaRPr/>
          </a:p>
        </p:txBody>
      </p:sp>
      <p:sp>
        <p:nvSpPr>
          <p:cNvPr id="1695" name="Google Shape;1695;p193"/>
          <p:cNvSpPr txBox="1"/>
          <p:nvPr/>
        </p:nvSpPr>
        <p:spPr>
          <a:xfrm>
            <a:off x="571500" y="3391449"/>
            <a:ext cx="986400" cy="288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205CA0"/>
              </a:buClr>
              <a:buSzPts val="1200"/>
              <a:buFont typeface="Arial"/>
              <a:buNone/>
            </a:pPr>
            <a:r>
              <a:rPr lang="en-US" sz="1200" b="0" i="0" u="none" strike="noStrike" cap="none">
                <a:solidFill>
                  <a:schemeClr val="lt2"/>
                </a:solidFill>
                <a:latin typeface="Arial"/>
                <a:ea typeface="Arial"/>
                <a:cs typeface="Arial"/>
                <a:sym typeface="Arial"/>
              </a:rPr>
              <a:t>Meet with IT</a:t>
            </a:r>
            <a:endParaRPr sz="1200">
              <a:solidFill>
                <a:schemeClr val="lt2"/>
              </a:solidFill>
              <a:latin typeface="Arial"/>
              <a:ea typeface="Arial"/>
              <a:cs typeface="Arial"/>
              <a:sym typeface="Arial"/>
            </a:endParaRPr>
          </a:p>
        </p:txBody>
      </p:sp>
      <p:sp>
        <p:nvSpPr>
          <p:cNvPr id="1696" name="Google Shape;1696;p193"/>
          <p:cNvSpPr txBox="1"/>
          <p:nvPr/>
        </p:nvSpPr>
        <p:spPr>
          <a:xfrm>
            <a:off x="1766238" y="2532019"/>
            <a:ext cx="1089000" cy="4851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05CA0"/>
              </a:buClr>
              <a:buSzPts val="1200"/>
              <a:buFont typeface="Arial"/>
              <a:buNone/>
            </a:pPr>
            <a:r>
              <a:rPr lang="en-US" sz="1200" b="0" i="0" u="none" strike="noStrike" cap="none">
                <a:solidFill>
                  <a:schemeClr val="lt2"/>
                </a:solidFill>
                <a:latin typeface="Arial"/>
                <a:ea typeface="Arial"/>
                <a:cs typeface="Arial"/>
                <a:sym typeface="Arial"/>
              </a:rPr>
              <a:t>Gather Requirements</a:t>
            </a:r>
            <a:endParaRPr sz="1200">
              <a:solidFill>
                <a:schemeClr val="lt2"/>
              </a:solidFill>
              <a:latin typeface="Arial"/>
              <a:ea typeface="Arial"/>
              <a:cs typeface="Arial"/>
              <a:sym typeface="Arial"/>
            </a:endParaRPr>
          </a:p>
        </p:txBody>
      </p:sp>
      <p:sp>
        <p:nvSpPr>
          <p:cNvPr id="1697" name="Google Shape;1697;p193"/>
          <p:cNvSpPr txBox="1"/>
          <p:nvPr/>
        </p:nvSpPr>
        <p:spPr>
          <a:xfrm>
            <a:off x="4874432" y="2823507"/>
            <a:ext cx="1384800" cy="6819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05CA0"/>
              </a:buClr>
              <a:buSzPts val="1200"/>
              <a:buFont typeface="Arial"/>
              <a:buNone/>
            </a:pPr>
            <a:r>
              <a:rPr lang="en-US" sz="1200" b="0" i="0" u="none" strike="noStrike" cap="none">
                <a:solidFill>
                  <a:schemeClr val="lt2"/>
                </a:solidFill>
                <a:latin typeface="Arial"/>
                <a:ea typeface="Arial"/>
                <a:cs typeface="Arial"/>
                <a:sym typeface="Arial"/>
              </a:rPr>
              <a:t>Build </a:t>
            </a:r>
            <a:br>
              <a:rPr lang="en-US" sz="1200" b="0" i="0" u="none" strike="noStrike" cap="none">
                <a:solidFill>
                  <a:schemeClr val="lt2"/>
                </a:solidFill>
                <a:latin typeface="Arial"/>
                <a:ea typeface="Arial"/>
                <a:cs typeface="Arial"/>
                <a:sym typeface="Arial"/>
              </a:rPr>
            </a:br>
            <a:r>
              <a:rPr lang="en-US" sz="1200" b="0" i="0" u="none" strike="noStrike" cap="none">
                <a:solidFill>
                  <a:schemeClr val="lt2"/>
                </a:solidFill>
                <a:latin typeface="Arial"/>
                <a:ea typeface="Arial"/>
                <a:cs typeface="Arial"/>
                <a:sym typeface="Arial"/>
              </a:rPr>
              <a:t>Project </a:t>
            </a:r>
            <a:br>
              <a:rPr lang="en-US" sz="1200" b="0" i="0" u="none" strike="noStrike" cap="none">
                <a:solidFill>
                  <a:schemeClr val="lt2"/>
                </a:solidFill>
                <a:latin typeface="Arial"/>
                <a:ea typeface="Arial"/>
                <a:cs typeface="Arial"/>
                <a:sym typeface="Arial"/>
              </a:rPr>
            </a:br>
            <a:r>
              <a:rPr lang="en-US" sz="1200" b="0" i="0" u="none" strike="noStrike" cap="none">
                <a:solidFill>
                  <a:schemeClr val="lt2"/>
                </a:solidFill>
                <a:latin typeface="Arial"/>
                <a:ea typeface="Arial"/>
                <a:cs typeface="Arial"/>
                <a:sym typeface="Arial"/>
              </a:rPr>
              <a:t>Plan</a:t>
            </a:r>
            <a:endParaRPr sz="1200">
              <a:solidFill>
                <a:schemeClr val="lt2"/>
              </a:solidFill>
              <a:latin typeface="Arial"/>
              <a:ea typeface="Arial"/>
              <a:cs typeface="Arial"/>
              <a:sym typeface="Arial"/>
            </a:endParaRPr>
          </a:p>
        </p:txBody>
      </p:sp>
      <p:sp>
        <p:nvSpPr>
          <p:cNvPr id="1698" name="Google Shape;1698;p193"/>
          <p:cNvSpPr txBox="1"/>
          <p:nvPr/>
        </p:nvSpPr>
        <p:spPr>
          <a:xfrm>
            <a:off x="5717618" y="4496732"/>
            <a:ext cx="2162700" cy="288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205CA0"/>
              </a:buClr>
              <a:buSzPts val="1200"/>
              <a:buFont typeface="Arial"/>
              <a:buNone/>
            </a:pPr>
            <a:r>
              <a:rPr lang="en-US" sz="1200" b="0" i="0" u="none" strike="noStrike" cap="none">
                <a:solidFill>
                  <a:schemeClr val="lt2"/>
                </a:solidFill>
                <a:latin typeface="Arial"/>
                <a:ea typeface="Arial"/>
                <a:cs typeface="Arial"/>
                <a:sym typeface="Arial"/>
              </a:rPr>
              <a:t>Procure Infrastructure</a:t>
            </a:r>
            <a:endParaRPr sz="1200">
              <a:solidFill>
                <a:schemeClr val="lt2"/>
              </a:solidFill>
              <a:latin typeface="Arial"/>
              <a:ea typeface="Arial"/>
              <a:cs typeface="Arial"/>
              <a:sym typeface="Arial"/>
            </a:endParaRPr>
          </a:p>
        </p:txBody>
      </p:sp>
      <p:sp>
        <p:nvSpPr>
          <p:cNvPr id="1699" name="Google Shape;1699;p193"/>
          <p:cNvSpPr txBox="1"/>
          <p:nvPr/>
        </p:nvSpPr>
        <p:spPr>
          <a:xfrm>
            <a:off x="8113526" y="2921907"/>
            <a:ext cx="1361700" cy="4851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05CA0"/>
              </a:buClr>
              <a:buSzPts val="1200"/>
              <a:buFont typeface="Arial"/>
              <a:buNone/>
            </a:pPr>
            <a:r>
              <a:rPr lang="en-US" sz="1200" b="0" i="0" u="none" strike="noStrike" cap="none">
                <a:solidFill>
                  <a:schemeClr val="lt2"/>
                </a:solidFill>
                <a:latin typeface="Arial"/>
                <a:ea typeface="Arial"/>
                <a:cs typeface="Arial"/>
                <a:sym typeface="Arial"/>
              </a:rPr>
              <a:t>Secure Developer</a:t>
            </a:r>
            <a:endParaRPr sz="1200">
              <a:solidFill>
                <a:schemeClr val="lt2"/>
              </a:solidFill>
              <a:latin typeface="Arial"/>
              <a:ea typeface="Arial"/>
              <a:cs typeface="Arial"/>
              <a:sym typeface="Arial"/>
            </a:endParaRPr>
          </a:p>
        </p:txBody>
      </p:sp>
      <p:sp>
        <p:nvSpPr>
          <p:cNvPr id="1700" name="Google Shape;1700;p193"/>
          <p:cNvSpPr txBox="1"/>
          <p:nvPr/>
        </p:nvSpPr>
        <p:spPr>
          <a:xfrm>
            <a:off x="3397115" y="5944135"/>
            <a:ext cx="1361700" cy="4851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05CA0"/>
              </a:buClr>
              <a:buSzPts val="1200"/>
              <a:buFont typeface="Arial"/>
              <a:buNone/>
            </a:pPr>
            <a:r>
              <a:rPr lang="en-US" sz="1200" b="0" i="0" u="none" strike="noStrike" cap="none">
                <a:solidFill>
                  <a:schemeClr val="lt2"/>
                </a:solidFill>
                <a:latin typeface="Arial"/>
                <a:ea typeface="Arial"/>
                <a:cs typeface="Arial"/>
                <a:sym typeface="Arial"/>
              </a:rPr>
              <a:t>Build</a:t>
            </a:r>
            <a:endParaRPr sz="1200">
              <a:solidFill>
                <a:schemeClr val="lt2"/>
              </a:solidFill>
              <a:latin typeface="Arial"/>
              <a:ea typeface="Arial"/>
              <a:cs typeface="Arial"/>
              <a:sym typeface="Arial"/>
            </a:endParaRPr>
          </a:p>
        </p:txBody>
      </p:sp>
      <p:sp>
        <p:nvSpPr>
          <p:cNvPr id="1701" name="Google Shape;1701;p193"/>
          <p:cNvSpPr txBox="1"/>
          <p:nvPr/>
        </p:nvSpPr>
        <p:spPr>
          <a:xfrm>
            <a:off x="7335818" y="4817838"/>
            <a:ext cx="1089000" cy="6819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205CA0"/>
              </a:buClr>
              <a:buSzPts val="1200"/>
              <a:buFont typeface="Arial"/>
              <a:buNone/>
            </a:pPr>
            <a:r>
              <a:rPr lang="en-US" sz="1200" b="0" i="0" u="none" strike="noStrike" cap="none">
                <a:solidFill>
                  <a:schemeClr val="lt2"/>
                </a:solidFill>
                <a:latin typeface="Arial"/>
                <a:ea typeface="Arial"/>
                <a:cs typeface="Arial"/>
                <a:sym typeface="Arial"/>
              </a:rPr>
              <a:t>Security and Compliance</a:t>
            </a:r>
            <a:endParaRPr sz="1200">
              <a:solidFill>
                <a:schemeClr val="lt2"/>
              </a:solidFill>
              <a:latin typeface="Arial"/>
              <a:ea typeface="Arial"/>
              <a:cs typeface="Arial"/>
              <a:sym typeface="Arial"/>
            </a:endParaRPr>
          </a:p>
        </p:txBody>
      </p:sp>
      <p:sp>
        <p:nvSpPr>
          <p:cNvPr id="1702" name="Google Shape;1702;p193"/>
          <p:cNvSpPr txBox="1"/>
          <p:nvPr/>
        </p:nvSpPr>
        <p:spPr>
          <a:xfrm>
            <a:off x="10893464" y="3679749"/>
            <a:ext cx="1089000" cy="485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205CA0"/>
              </a:buClr>
              <a:buSzPts val="1200"/>
              <a:buFont typeface="Arial"/>
              <a:buNone/>
            </a:pPr>
            <a:r>
              <a:rPr lang="en-US" sz="1200" b="0" i="0" u="none" strike="noStrike" cap="none">
                <a:solidFill>
                  <a:schemeClr val="lt2"/>
                </a:solidFill>
                <a:latin typeface="Arial"/>
                <a:ea typeface="Arial"/>
                <a:cs typeface="Arial"/>
                <a:sym typeface="Arial"/>
              </a:rPr>
              <a:t>QA Testing</a:t>
            </a:r>
            <a:endParaRPr sz="1200">
              <a:solidFill>
                <a:schemeClr val="lt2"/>
              </a:solidFill>
              <a:latin typeface="Arial"/>
              <a:ea typeface="Arial"/>
              <a:cs typeface="Arial"/>
              <a:sym typeface="Arial"/>
            </a:endParaRPr>
          </a:p>
        </p:txBody>
      </p:sp>
      <p:sp>
        <p:nvSpPr>
          <p:cNvPr id="1703" name="Google Shape;1703;p193"/>
          <p:cNvSpPr txBox="1"/>
          <p:nvPr/>
        </p:nvSpPr>
        <p:spPr>
          <a:xfrm>
            <a:off x="10959128" y="5499738"/>
            <a:ext cx="1316400" cy="4851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205CA0"/>
              </a:buClr>
              <a:buSzPts val="1200"/>
              <a:buFont typeface="Arial"/>
              <a:buNone/>
            </a:pPr>
            <a:r>
              <a:rPr lang="en-US" sz="1200" b="0" i="0" u="none" strike="noStrike" cap="none">
                <a:solidFill>
                  <a:schemeClr val="lt2"/>
                </a:solidFill>
                <a:latin typeface="Arial"/>
                <a:ea typeface="Arial"/>
                <a:cs typeface="Arial"/>
                <a:sym typeface="Arial"/>
              </a:rPr>
              <a:t>App Deployed</a:t>
            </a:r>
            <a:endParaRPr sz="1200">
              <a:solidFill>
                <a:schemeClr val="lt2"/>
              </a:solidFill>
              <a:latin typeface="Arial"/>
              <a:ea typeface="Arial"/>
              <a:cs typeface="Arial"/>
              <a:sym typeface="Arial"/>
            </a:endParaRPr>
          </a:p>
        </p:txBody>
      </p:sp>
      <p:pic>
        <p:nvPicPr>
          <p:cNvPr id="1704" name="Google Shape;1704;p193" descr="astro_look.png"/>
          <p:cNvPicPr preferRelativeResize="0"/>
          <p:nvPr/>
        </p:nvPicPr>
        <p:blipFill rotWithShape="1">
          <a:blip r:embed="rId4">
            <a:alphaModFix/>
          </a:blip>
          <a:srcRect/>
          <a:stretch/>
        </p:blipFill>
        <p:spPr>
          <a:xfrm>
            <a:off x="-107565" y="5810272"/>
            <a:ext cx="730060" cy="1040336"/>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4"/>
                                        </p:tgtEl>
                                        <p:attrNameLst>
                                          <p:attrName>style.visibility</p:attrName>
                                        </p:attrNameLst>
                                      </p:cBhvr>
                                      <p:to>
                                        <p:strVal val="visible"/>
                                      </p:to>
                                    </p:set>
                                    <p:animEffect transition="in" filter="fade">
                                      <p:cBhvr>
                                        <p:cTn id="7" dur="1000"/>
                                        <p:tgtEl>
                                          <p:spTgt spid="1704"/>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704"/>
                                        </p:tgtEl>
                                      </p:cBhvr>
                                    </p:animEffect>
                                    <p:set>
                                      <p:cBhvr>
                                        <p:cTn id="11" dur="1" fill="hold">
                                          <p:stCondLst>
                                            <p:cond delay="1000"/>
                                          </p:stCondLst>
                                        </p:cTn>
                                        <p:tgtEl>
                                          <p:spTgt spid="17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708"/>
        <p:cNvGrpSpPr/>
        <p:nvPr/>
      </p:nvGrpSpPr>
      <p:grpSpPr>
        <a:xfrm>
          <a:off x="0" y="0"/>
          <a:ext cx="0" cy="0"/>
          <a:chOff x="0" y="0"/>
          <a:chExt cx="0" cy="0"/>
        </a:xfrm>
      </p:grpSpPr>
      <p:sp>
        <p:nvSpPr>
          <p:cNvPr id="1709" name="Google Shape;1709;p194"/>
          <p:cNvSpPr/>
          <p:nvPr/>
        </p:nvSpPr>
        <p:spPr>
          <a:xfrm>
            <a:off x="-208677" y="5263670"/>
            <a:ext cx="12829212" cy="1566507"/>
          </a:xfrm>
          <a:custGeom>
            <a:avLst/>
            <a:gdLst/>
            <a:ahLst/>
            <a:cxnLst/>
            <a:rect l="l" t="t" r="r" b="b"/>
            <a:pathLst>
              <a:path w="21600" h="17546" extrusionOk="0">
                <a:moveTo>
                  <a:pt x="6173" y="2022"/>
                </a:moveTo>
                <a:cubicBezTo>
                  <a:pt x="6744" y="1609"/>
                  <a:pt x="7157" y="3118"/>
                  <a:pt x="7546" y="4984"/>
                </a:cubicBezTo>
                <a:cubicBezTo>
                  <a:pt x="7995" y="7137"/>
                  <a:pt x="8430" y="9785"/>
                  <a:pt x="8880" y="11932"/>
                </a:cubicBezTo>
                <a:cubicBezTo>
                  <a:pt x="9235" y="13623"/>
                  <a:pt x="9685" y="14984"/>
                  <a:pt x="10182" y="14625"/>
                </a:cubicBezTo>
                <a:cubicBezTo>
                  <a:pt x="11452" y="13708"/>
                  <a:pt x="11989" y="878"/>
                  <a:pt x="13400" y="4594"/>
                </a:cubicBezTo>
                <a:cubicBezTo>
                  <a:pt x="13868" y="5828"/>
                  <a:pt x="14064" y="9146"/>
                  <a:pt x="14347" y="11804"/>
                </a:cubicBezTo>
                <a:cubicBezTo>
                  <a:pt x="14713" y="15245"/>
                  <a:pt x="15266" y="17212"/>
                  <a:pt x="15791" y="17508"/>
                </a:cubicBezTo>
                <a:cubicBezTo>
                  <a:pt x="16335" y="17816"/>
                  <a:pt x="16824" y="16273"/>
                  <a:pt x="17099" y="12962"/>
                </a:cubicBezTo>
                <a:cubicBezTo>
                  <a:pt x="17318" y="10333"/>
                  <a:pt x="17118" y="6646"/>
                  <a:pt x="17640" y="5357"/>
                </a:cubicBezTo>
                <a:cubicBezTo>
                  <a:pt x="18085" y="4259"/>
                  <a:pt x="18501" y="6507"/>
                  <a:pt x="18869" y="8454"/>
                </a:cubicBezTo>
                <a:cubicBezTo>
                  <a:pt x="19023" y="9270"/>
                  <a:pt x="19193" y="9991"/>
                  <a:pt x="19379" y="10522"/>
                </a:cubicBezTo>
                <a:cubicBezTo>
                  <a:pt x="19584" y="11107"/>
                  <a:pt x="19810" y="11449"/>
                  <a:pt x="20037" y="11147"/>
                </a:cubicBezTo>
                <a:cubicBezTo>
                  <a:pt x="20247" y="10865"/>
                  <a:pt x="20421" y="10043"/>
                  <a:pt x="20604" y="9364"/>
                </a:cubicBezTo>
                <a:cubicBezTo>
                  <a:pt x="20908" y="8237"/>
                  <a:pt x="21246" y="7485"/>
                  <a:pt x="21600" y="7151"/>
                </a:cubicBezTo>
                <a:cubicBezTo>
                  <a:pt x="21424" y="7187"/>
                  <a:pt x="21250" y="7337"/>
                  <a:pt x="21081" y="7597"/>
                </a:cubicBezTo>
                <a:cubicBezTo>
                  <a:pt x="20785" y="8049"/>
                  <a:pt x="20502" y="8840"/>
                  <a:pt x="20195" y="8959"/>
                </a:cubicBezTo>
                <a:cubicBezTo>
                  <a:pt x="19898" y="9074"/>
                  <a:pt x="19608" y="8561"/>
                  <a:pt x="19357" y="7646"/>
                </a:cubicBezTo>
                <a:cubicBezTo>
                  <a:pt x="18763" y="5476"/>
                  <a:pt x="18191" y="1469"/>
                  <a:pt x="17537" y="3277"/>
                </a:cubicBezTo>
                <a:cubicBezTo>
                  <a:pt x="16797" y="5322"/>
                  <a:pt x="17297" y="10972"/>
                  <a:pt x="16715" y="13553"/>
                </a:cubicBezTo>
                <a:cubicBezTo>
                  <a:pt x="14969" y="21290"/>
                  <a:pt x="14390" y="1833"/>
                  <a:pt x="13059" y="1448"/>
                </a:cubicBezTo>
                <a:cubicBezTo>
                  <a:pt x="11782" y="1080"/>
                  <a:pt x="11413" y="10957"/>
                  <a:pt x="10203" y="11658"/>
                </a:cubicBezTo>
                <a:cubicBezTo>
                  <a:pt x="9701" y="11948"/>
                  <a:pt x="9253" y="10473"/>
                  <a:pt x="8895" y="8754"/>
                </a:cubicBezTo>
                <a:cubicBezTo>
                  <a:pt x="8112" y="4991"/>
                  <a:pt x="7466" y="-310"/>
                  <a:pt x="6319" y="14"/>
                </a:cubicBezTo>
                <a:cubicBezTo>
                  <a:pt x="5393" y="277"/>
                  <a:pt x="4824" y="4427"/>
                  <a:pt x="3999" y="6315"/>
                </a:cubicBezTo>
                <a:cubicBezTo>
                  <a:pt x="3183" y="8183"/>
                  <a:pt x="2267" y="7665"/>
                  <a:pt x="1381" y="7402"/>
                </a:cubicBezTo>
                <a:cubicBezTo>
                  <a:pt x="1034" y="7298"/>
                  <a:pt x="687" y="7243"/>
                  <a:pt x="339" y="7238"/>
                </a:cubicBezTo>
                <a:lnTo>
                  <a:pt x="0" y="11353"/>
                </a:lnTo>
                <a:cubicBezTo>
                  <a:pt x="487" y="11249"/>
                  <a:pt x="979" y="11127"/>
                  <a:pt x="1471" y="10967"/>
                </a:cubicBezTo>
                <a:cubicBezTo>
                  <a:pt x="2197" y="10731"/>
                  <a:pt x="2920" y="10410"/>
                  <a:pt x="3615" y="9386"/>
                </a:cubicBezTo>
                <a:cubicBezTo>
                  <a:pt x="4081" y="8701"/>
                  <a:pt x="4524" y="7687"/>
                  <a:pt x="4896" y="6181"/>
                </a:cubicBezTo>
                <a:cubicBezTo>
                  <a:pt x="5301" y="4541"/>
                  <a:pt x="5617" y="2424"/>
                  <a:pt x="6173" y="2022"/>
                </a:cubicBezTo>
                <a:close/>
              </a:path>
            </a:pathLst>
          </a:custGeom>
          <a:solidFill>
            <a:srgbClr val="DA8A50"/>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3200">
              <a:solidFill>
                <a:srgbClr val="013663"/>
              </a:solidFill>
              <a:latin typeface="Arial"/>
              <a:ea typeface="Arial"/>
              <a:cs typeface="Arial"/>
              <a:sym typeface="Arial"/>
            </a:endParaRPr>
          </a:p>
        </p:txBody>
      </p:sp>
      <p:sp>
        <p:nvSpPr>
          <p:cNvPr id="1710" name="Google Shape;1710;p194"/>
          <p:cNvSpPr txBox="1">
            <a:spLocks noGrp="1"/>
          </p:cNvSpPr>
          <p:nvPr>
            <p:ph type="body" idx="1"/>
          </p:nvPr>
        </p:nvSpPr>
        <p:spPr>
          <a:xfrm>
            <a:off x="571503" y="1097179"/>
            <a:ext cx="11046000" cy="338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n-US">
                <a:latin typeface="Arial"/>
                <a:ea typeface="Arial"/>
                <a:cs typeface="Arial"/>
                <a:sym typeface="Arial"/>
              </a:rPr>
              <a:t>So you can focus on building experiences people love</a:t>
            </a:r>
            <a:endParaRPr/>
          </a:p>
        </p:txBody>
      </p:sp>
      <p:sp>
        <p:nvSpPr>
          <p:cNvPr id="1711" name="Google Shape;1711;p194"/>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Salesforce is the Fastest Path from Idea to App</a:t>
            </a:r>
            <a:endParaRPr/>
          </a:p>
        </p:txBody>
      </p:sp>
      <p:sp>
        <p:nvSpPr>
          <p:cNvPr id="1712" name="Google Shape;1712;p194"/>
          <p:cNvSpPr/>
          <p:nvPr/>
        </p:nvSpPr>
        <p:spPr>
          <a:xfrm>
            <a:off x="-102005" y="3924641"/>
            <a:ext cx="12535560" cy="466307"/>
          </a:xfrm>
          <a:custGeom>
            <a:avLst/>
            <a:gdLst/>
            <a:ahLst/>
            <a:cxnLst/>
            <a:rect l="l" t="t" r="r" b="b"/>
            <a:pathLst>
              <a:path w="21600" h="21261" extrusionOk="0">
                <a:moveTo>
                  <a:pt x="3045" y="18593"/>
                </a:moveTo>
                <a:cubicBezTo>
                  <a:pt x="3747" y="19522"/>
                  <a:pt x="4493" y="20515"/>
                  <a:pt x="5234" y="21049"/>
                </a:cubicBezTo>
                <a:cubicBezTo>
                  <a:pt x="5907" y="21534"/>
                  <a:pt x="6566" y="21400"/>
                  <a:pt x="7181" y="18335"/>
                </a:cubicBezTo>
                <a:cubicBezTo>
                  <a:pt x="7423" y="17127"/>
                  <a:pt x="7655" y="15486"/>
                  <a:pt x="7894" y="14209"/>
                </a:cubicBezTo>
                <a:cubicBezTo>
                  <a:pt x="8470" y="11123"/>
                  <a:pt x="9069" y="10367"/>
                  <a:pt x="9688" y="10874"/>
                </a:cubicBezTo>
                <a:cubicBezTo>
                  <a:pt x="9921" y="11064"/>
                  <a:pt x="10153" y="11349"/>
                  <a:pt x="10385" y="11646"/>
                </a:cubicBezTo>
                <a:cubicBezTo>
                  <a:pt x="14121" y="16427"/>
                  <a:pt x="17863" y="16487"/>
                  <a:pt x="21600" y="11824"/>
                </a:cubicBezTo>
                <a:lnTo>
                  <a:pt x="21565" y="937"/>
                </a:lnTo>
                <a:cubicBezTo>
                  <a:pt x="19758" y="2382"/>
                  <a:pt x="17951" y="3187"/>
                  <a:pt x="16145" y="3350"/>
                </a:cubicBezTo>
                <a:cubicBezTo>
                  <a:pt x="14353" y="3512"/>
                  <a:pt x="12560" y="3044"/>
                  <a:pt x="10768" y="2094"/>
                </a:cubicBezTo>
                <a:cubicBezTo>
                  <a:pt x="10239" y="1814"/>
                  <a:pt x="9711" y="1492"/>
                  <a:pt x="9183" y="1344"/>
                </a:cubicBezTo>
                <a:cubicBezTo>
                  <a:pt x="8800" y="1237"/>
                  <a:pt x="8417" y="1240"/>
                  <a:pt x="8042" y="2338"/>
                </a:cubicBezTo>
                <a:cubicBezTo>
                  <a:pt x="7585" y="3673"/>
                  <a:pt x="7155" y="6567"/>
                  <a:pt x="6703" y="7936"/>
                </a:cubicBezTo>
                <a:cubicBezTo>
                  <a:pt x="5977" y="10134"/>
                  <a:pt x="5216" y="8231"/>
                  <a:pt x="4460" y="7145"/>
                </a:cubicBezTo>
                <a:cubicBezTo>
                  <a:pt x="3626" y="5947"/>
                  <a:pt x="2805" y="5737"/>
                  <a:pt x="1989" y="3571"/>
                </a:cubicBezTo>
                <a:cubicBezTo>
                  <a:pt x="1506" y="2289"/>
                  <a:pt x="1021" y="326"/>
                  <a:pt x="526" y="37"/>
                </a:cubicBezTo>
                <a:cubicBezTo>
                  <a:pt x="350" y="-66"/>
                  <a:pt x="175" y="45"/>
                  <a:pt x="0" y="369"/>
                </a:cubicBezTo>
                <a:lnTo>
                  <a:pt x="34" y="13827"/>
                </a:lnTo>
                <a:cubicBezTo>
                  <a:pt x="223" y="14164"/>
                  <a:pt x="410" y="14456"/>
                  <a:pt x="594" y="14727"/>
                </a:cubicBezTo>
                <a:cubicBezTo>
                  <a:pt x="1468" y="16018"/>
                  <a:pt x="2205" y="17482"/>
                  <a:pt x="3045" y="18593"/>
                </a:cubicBezTo>
                <a:close/>
              </a:path>
            </a:pathLst>
          </a:custGeom>
          <a:solidFill>
            <a:srgbClr val="DA8A50"/>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3200">
              <a:solidFill>
                <a:srgbClr val="013663"/>
              </a:solidFill>
              <a:latin typeface="Arial"/>
              <a:ea typeface="Arial"/>
              <a:cs typeface="Arial"/>
              <a:sym typeface="Arial"/>
            </a:endParaRPr>
          </a:p>
        </p:txBody>
      </p:sp>
      <p:grpSp>
        <p:nvGrpSpPr>
          <p:cNvPr id="1713" name="Google Shape;1713;p194"/>
          <p:cNvGrpSpPr/>
          <p:nvPr/>
        </p:nvGrpSpPr>
        <p:grpSpPr>
          <a:xfrm>
            <a:off x="208472" y="4478032"/>
            <a:ext cx="1822043" cy="1891137"/>
            <a:chOff x="0" y="0"/>
            <a:chExt cx="3147422" cy="3266777"/>
          </a:xfrm>
        </p:grpSpPr>
        <p:pic>
          <p:nvPicPr>
            <p:cNvPr id="1714" name="Google Shape;1714;p194"/>
            <p:cNvPicPr preferRelativeResize="0"/>
            <p:nvPr/>
          </p:nvPicPr>
          <p:blipFill rotWithShape="1">
            <a:blip r:embed="rId3">
              <a:alphaModFix/>
            </a:blip>
            <a:srcRect/>
            <a:stretch/>
          </p:blipFill>
          <p:spPr>
            <a:xfrm>
              <a:off x="492977" y="1891349"/>
              <a:ext cx="817686" cy="817692"/>
            </a:xfrm>
            <a:prstGeom prst="rect">
              <a:avLst/>
            </a:prstGeom>
            <a:noFill/>
            <a:ln>
              <a:noFill/>
            </a:ln>
          </p:spPr>
        </p:pic>
        <p:pic>
          <p:nvPicPr>
            <p:cNvPr id="1715" name="Google Shape;1715;p194"/>
            <p:cNvPicPr preferRelativeResize="0"/>
            <p:nvPr/>
          </p:nvPicPr>
          <p:blipFill rotWithShape="1">
            <a:blip r:embed="rId3">
              <a:alphaModFix/>
            </a:blip>
            <a:srcRect/>
            <a:stretch/>
          </p:blipFill>
          <p:spPr>
            <a:xfrm>
              <a:off x="1716257" y="1985745"/>
              <a:ext cx="817685" cy="817692"/>
            </a:xfrm>
            <a:prstGeom prst="rect">
              <a:avLst/>
            </a:prstGeom>
            <a:noFill/>
            <a:ln>
              <a:noFill/>
            </a:ln>
          </p:spPr>
        </p:pic>
        <p:pic>
          <p:nvPicPr>
            <p:cNvPr id="1716" name="Google Shape;1716;p194"/>
            <p:cNvPicPr preferRelativeResize="0"/>
            <p:nvPr/>
          </p:nvPicPr>
          <p:blipFill rotWithShape="1">
            <a:blip r:embed="rId4">
              <a:alphaModFix/>
            </a:blip>
            <a:srcRect/>
            <a:stretch/>
          </p:blipFill>
          <p:spPr>
            <a:xfrm flipH="1">
              <a:off x="0" y="0"/>
              <a:ext cx="3147422" cy="3266777"/>
            </a:xfrm>
            <a:prstGeom prst="rect">
              <a:avLst/>
            </a:prstGeom>
            <a:noFill/>
            <a:ln>
              <a:noFill/>
            </a:ln>
          </p:spPr>
        </p:pic>
      </p:grpSp>
      <p:sp>
        <p:nvSpPr>
          <p:cNvPr id="1717" name="Google Shape;1717;p194"/>
          <p:cNvSpPr txBox="1"/>
          <p:nvPr/>
        </p:nvSpPr>
        <p:spPr>
          <a:xfrm>
            <a:off x="2916375" y="4393348"/>
            <a:ext cx="16713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2"/>
                </a:solidFill>
                <a:latin typeface="Arial"/>
                <a:ea typeface="Arial"/>
                <a:cs typeface="Arial"/>
                <a:sym typeface="Arial"/>
              </a:rPr>
              <a:t>Network</a:t>
            </a:r>
            <a:endParaRPr/>
          </a:p>
        </p:txBody>
      </p:sp>
      <p:sp>
        <p:nvSpPr>
          <p:cNvPr id="1718" name="Google Shape;1718;p194"/>
          <p:cNvSpPr txBox="1"/>
          <p:nvPr/>
        </p:nvSpPr>
        <p:spPr>
          <a:xfrm>
            <a:off x="4488378" y="4393348"/>
            <a:ext cx="21993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2"/>
                </a:solidFill>
                <a:latin typeface="Arial"/>
                <a:ea typeface="Arial"/>
                <a:cs typeface="Arial"/>
                <a:sym typeface="Arial"/>
              </a:rPr>
              <a:t>Infrastructure</a:t>
            </a:r>
            <a:endParaRPr/>
          </a:p>
        </p:txBody>
      </p:sp>
      <p:sp>
        <p:nvSpPr>
          <p:cNvPr id="1719" name="Google Shape;1719;p194"/>
          <p:cNvSpPr txBox="1"/>
          <p:nvPr/>
        </p:nvSpPr>
        <p:spPr>
          <a:xfrm>
            <a:off x="6522936" y="4393348"/>
            <a:ext cx="21198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2"/>
                </a:solidFill>
                <a:latin typeface="Arial"/>
                <a:ea typeface="Arial"/>
                <a:cs typeface="Arial"/>
                <a:sym typeface="Arial"/>
              </a:rPr>
              <a:t>Operations</a:t>
            </a:r>
            <a:endParaRPr/>
          </a:p>
        </p:txBody>
      </p:sp>
      <p:sp>
        <p:nvSpPr>
          <p:cNvPr id="1720" name="Google Shape;1720;p194"/>
          <p:cNvSpPr txBox="1"/>
          <p:nvPr/>
        </p:nvSpPr>
        <p:spPr>
          <a:xfrm>
            <a:off x="8503752" y="4393348"/>
            <a:ext cx="23838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2"/>
                </a:solidFill>
                <a:latin typeface="Arial"/>
                <a:ea typeface="Arial"/>
                <a:cs typeface="Arial"/>
                <a:sym typeface="Arial"/>
              </a:rPr>
              <a:t>User Experience</a:t>
            </a:r>
            <a:endParaRPr sz="1800">
              <a:solidFill>
                <a:schemeClr val="accent2"/>
              </a:solidFill>
              <a:latin typeface="Arial"/>
              <a:ea typeface="Arial"/>
              <a:cs typeface="Arial"/>
              <a:sym typeface="Arial"/>
            </a:endParaRPr>
          </a:p>
        </p:txBody>
      </p:sp>
      <p:sp>
        <p:nvSpPr>
          <p:cNvPr id="1721" name="Google Shape;1721;p194"/>
          <p:cNvSpPr txBox="1"/>
          <p:nvPr/>
        </p:nvSpPr>
        <p:spPr>
          <a:xfrm>
            <a:off x="10598042" y="4393348"/>
            <a:ext cx="16074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2"/>
                </a:solidFill>
                <a:latin typeface="Arial"/>
                <a:ea typeface="Arial"/>
                <a:cs typeface="Arial"/>
                <a:sym typeface="Arial"/>
              </a:rPr>
              <a:t>Apps</a:t>
            </a:r>
            <a:endParaRPr/>
          </a:p>
        </p:txBody>
      </p:sp>
      <p:grpSp>
        <p:nvGrpSpPr>
          <p:cNvPr id="1722" name="Google Shape;1722;p194"/>
          <p:cNvGrpSpPr/>
          <p:nvPr/>
        </p:nvGrpSpPr>
        <p:grpSpPr>
          <a:xfrm flipH="1">
            <a:off x="4231795" y="5094919"/>
            <a:ext cx="1061891" cy="487095"/>
            <a:chOff x="-1" y="-2"/>
            <a:chExt cx="2351918" cy="1078837"/>
          </a:xfrm>
        </p:grpSpPr>
        <p:grpSp>
          <p:nvGrpSpPr>
            <p:cNvPr id="1723" name="Google Shape;1723;p194"/>
            <p:cNvGrpSpPr/>
            <p:nvPr/>
          </p:nvGrpSpPr>
          <p:grpSpPr>
            <a:xfrm>
              <a:off x="307517" y="-2"/>
              <a:ext cx="1888765" cy="923831"/>
              <a:chOff x="-1" y="-1"/>
              <a:chExt cx="1888765" cy="923831"/>
            </a:xfrm>
          </p:grpSpPr>
          <p:sp>
            <p:nvSpPr>
              <p:cNvPr id="1724" name="Google Shape;1724;p194"/>
              <p:cNvSpPr/>
              <p:nvPr/>
            </p:nvSpPr>
            <p:spPr>
              <a:xfrm>
                <a:off x="-1" y="80681"/>
                <a:ext cx="1888765" cy="843149"/>
              </a:xfrm>
              <a:custGeom>
                <a:avLst/>
                <a:gdLst/>
                <a:ahLst/>
                <a:cxnLst/>
                <a:rect l="l" t="t"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2600">
                  <a:solidFill>
                    <a:schemeClr val="accent2"/>
                  </a:solidFill>
                  <a:latin typeface="Arial"/>
                  <a:ea typeface="Arial"/>
                  <a:cs typeface="Arial"/>
                  <a:sym typeface="Arial"/>
                </a:endParaRPr>
              </a:p>
            </p:txBody>
          </p:sp>
          <p:sp>
            <p:nvSpPr>
              <p:cNvPr id="1725" name="Google Shape;1725;p194"/>
              <p:cNvSpPr/>
              <p:nvPr/>
            </p:nvSpPr>
            <p:spPr>
              <a:xfrm>
                <a:off x="48823" y="-1"/>
                <a:ext cx="1795392" cy="722666"/>
              </a:xfrm>
              <a:custGeom>
                <a:avLst/>
                <a:gdLst/>
                <a:ahLst/>
                <a:cxnLst/>
                <a:rect l="l" t="t"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3200">
                  <a:solidFill>
                    <a:schemeClr val="accent2"/>
                  </a:solidFill>
                  <a:latin typeface="Helvetica Neue Light"/>
                  <a:ea typeface="Helvetica Neue Light"/>
                  <a:cs typeface="Helvetica Neue Light"/>
                  <a:sym typeface="Helvetica Neue Light"/>
                </a:endParaRPr>
              </a:p>
            </p:txBody>
          </p:sp>
        </p:grpSp>
        <p:grpSp>
          <p:nvGrpSpPr>
            <p:cNvPr id="1726" name="Google Shape;1726;p194"/>
            <p:cNvGrpSpPr/>
            <p:nvPr/>
          </p:nvGrpSpPr>
          <p:grpSpPr>
            <a:xfrm>
              <a:off x="1525911" y="674817"/>
              <a:ext cx="826006" cy="404018"/>
              <a:chOff x="0" y="-1"/>
              <a:chExt cx="826006" cy="404018"/>
            </a:xfrm>
          </p:grpSpPr>
          <p:sp>
            <p:nvSpPr>
              <p:cNvPr id="1727" name="Google Shape;1727;p194"/>
              <p:cNvSpPr/>
              <p:nvPr/>
            </p:nvSpPr>
            <p:spPr>
              <a:xfrm>
                <a:off x="0" y="35283"/>
                <a:ext cx="826006" cy="368734"/>
              </a:xfrm>
              <a:custGeom>
                <a:avLst/>
                <a:gdLst/>
                <a:ahLst/>
                <a:cxnLst/>
                <a:rect l="l" t="t"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2600">
                  <a:solidFill>
                    <a:schemeClr val="accent2"/>
                  </a:solidFill>
                  <a:latin typeface="Arial"/>
                  <a:ea typeface="Arial"/>
                  <a:cs typeface="Arial"/>
                  <a:sym typeface="Arial"/>
                </a:endParaRPr>
              </a:p>
            </p:txBody>
          </p:sp>
          <p:sp>
            <p:nvSpPr>
              <p:cNvPr id="1728" name="Google Shape;1728;p194"/>
              <p:cNvSpPr/>
              <p:nvPr/>
            </p:nvSpPr>
            <p:spPr>
              <a:xfrm>
                <a:off x="21351" y="-1"/>
                <a:ext cx="785160" cy="316059"/>
              </a:xfrm>
              <a:custGeom>
                <a:avLst/>
                <a:gdLst/>
                <a:ahLst/>
                <a:cxnLst/>
                <a:rect l="l" t="t"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cmpd="sng">
                <a:solidFill>
                  <a:srgbClr val="A6AAA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3200">
                  <a:solidFill>
                    <a:schemeClr val="accent2"/>
                  </a:solidFill>
                  <a:latin typeface="Helvetica Neue Light"/>
                  <a:ea typeface="Helvetica Neue Light"/>
                  <a:cs typeface="Helvetica Neue Light"/>
                  <a:sym typeface="Helvetica Neue Light"/>
                </a:endParaRPr>
              </a:p>
            </p:txBody>
          </p:sp>
        </p:grpSp>
        <p:grpSp>
          <p:nvGrpSpPr>
            <p:cNvPr id="1729" name="Google Shape;1729;p194"/>
            <p:cNvGrpSpPr/>
            <p:nvPr/>
          </p:nvGrpSpPr>
          <p:grpSpPr>
            <a:xfrm>
              <a:off x="-1" y="762004"/>
              <a:ext cx="647752" cy="316804"/>
              <a:chOff x="0" y="0"/>
              <a:chExt cx="647752" cy="316804"/>
            </a:xfrm>
          </p:grpSpPr>
          <p:sp>
            <p:nvSpPr>
              <p:cNvPr id="1730" name="Google Shape;1730;p194"/>
              <p:cNvSpPr/>
              <p:nvPr/>
            </p:nvSpPr>
            <p:spPr>
              <a:xfrm>
                <a:off x="0" y="27668"/>
                <a:ext cx="647752" cy="289136"/>
              </a:xfrm>
              <a:custGeom>
                <a:avLst/>
                <a:gdLst/>
                <a:ahLst/>
                <a:cxnLst/>
                <a:rect l="l" t="t"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2600">
                  <a:solidFill>
                    <a:schemeClr val="accent2"/>
                  </a:solidFill>
                  <a:latin typeface="Arial"/>
                  <a:ea typeface="Arial"/>
                  <a:cs typeface="Arial"/>
                  <a:sym typeface="Arial"/>
                </a:endParaRPr>
              </a:p>
            </p:txBody>
          </p:sp>
          <p:sp>
            <p:nvSpPr>
              <p:cNvPr id="1731" name="Google Shape;1731;p194"/>
              <p:cNvSpPr/>
              <p:nvPr/>
            </p:nvSpPr>
            <p:spPr>
              <a:xfrm>
                <a:off x="16743" y="0"/>
                <a:ext cx="615708" cy="247841"/>
              </a:xfrm>
              <a:custGeom>
                <a:avLst/>
                <a:gdLst/>
                <a:ahLst/>
                <a:cxnLst/>
                <a:rect l="l" t="t"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cmpd="sng">
                <a:solidFill>
                  <a:srgbClr val="A6AAA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3200">
                  <a:solidFill>
                    <a:schemeClr val="accent2"/>
                  </a:solidFill>
                  <a:latin typeface="Helvetica Neue Light"/>
                  <a:ea typeface="Helvetica Neue Light"/>
                  <a:cs typeface="Helvetica Neue Light"/>
                  <a:sym typeface="Helvetica Neue Light"/>
                </a:endParaRPr>
              </a:p>
            </p:txBody>
          </p:sp>
        </p:grpSp>
      </p:grpSp>
      <p:grpSp>
        <p:nvGrpSpPr>
          <p:cNvPr id="1732" name="Google Shape;1732;p194"/>
          <p:cNvGrpSpPr/>
          <p:nvPr/>
        </p:nvGrpSpPr>
        <p:grpSpPr>
          <a:xfrm flipH="1">
            <a:off x="8116490" y="5747133"/>
            <a:ext cx="1367640" cy="754431"/>
            <a:chOff x="-1" y="-2"/>
            <a:chExt cx="2351918" cy="1078837"/>
          </a:xfrm>
        </p:grpSpPr>
        <p:grpSp>
          <p:nvGrpSpPr>
            <p:cNvPr id="1733" name="Google Shape;1733;p194"/>
            <p:cNvGrpSpPr/>
            <p:nvPr/>
          </p:nvGrpSpPr>
          <p:grpSpPr>
            <a:xfrm>
              <a:off x="307517" y="-2"/>
              <a:ext cx="1888765" cy="923831"/>
              <a:chOff x="-1" y="-1"/>
              <a:chExt cx="1888765" cy="923831"/>
            </a:xfrm>
          </p:grpSpPr>
          <p:sp>
            <p:nvSpPr>
              <p:cNvPr id="1734" name="Google Shape;1734;p194"/>
              <p:cNvSpPr/>
              <p:nvPr/>
            </p:nvSpPr>
            <p:spPr>
              <a:xfrm>
                <a:off x="-1" y="80681"/>
                <a:ext cx="1888765" cy="843149"/>
              </a:xfrm>
              <a:custGeom>
                <a:avLst/>
                <a:gdLst/>
                <a:ahLst/>
                <a:cxnLst/>
                <a:rect l="l" t="t"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2600">
                  <a:solidFill>
                    <a:schemeClr val="accent2"/>
                  </a:solidFill>
                  <a:latin typeface="Arial"/>
                  <a:ea typeface="Arial"/>
                  <a:cs typeface="Arial"/>
                  <a:sym typeface="Arial"/>
                </a:endParaRPr>
              </a:p>
            </p:txBody>
          </p:sp>
          <p:sp>
            <p:nvSpPr>
              <p:cNvPr id="1735" name="Google Shape;1735;p194"/>
              <p:cNvSpPr/>
              <p:nvPr/>
            </p:nvSpPr>
            <p:spPr>
              <a:xfrm>
                <a:off x="48823" y="-1"/>
                <a:ext cx="1795392" cy="722666"/>
              </a:xfrm>
              <a:custGeom>
                <a:avLst/>
                <a:gdLst/>
                <a:ahLst/>
                <a:cxnLst/>
                <a:rect l="l" t="t"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3200">
                  <a:solidFill>
                    <a:schemeClr val="accent2"/>
                  </a:solidFill>
                  <a:latin typeface="Helvetica Neue Light"/>
                  <a:ea typeface="Helvetica Neue Light"/>
                  <a:cs typeface="Helvetica Neue Light"/>
                  <a:sym typeface="Helvetica Neue Light"/>
                </a:endParaRPr>
              </a:p>
            </p:txBody>
          </p:sp>
        </p:grpSp>
        <p:grpSp>
          <p:nvGrpSpPr>
            <p:cNvPr id="1736" name="Google Shape;1736;p194"/>
            <p:cNvGrpSpPr/>
            <p:nvPr/>
          </p:nvGrpSpPr>
          <p:grpSpPr>
            <a:xfrm>
              <a:off x="1525911" y="674817"/>
              <a:ext cx="826006" cy="404018"/>
              <a:chOff x="0" y="-1"/>
              <a:chExt cx="826006" cy="404018"/>
            </a:xfrm>
          </p:grpSpPr>
          <p:sp>
            <p:nvSpPr>
              <p:cNvPr id="1737" name="Google Shape;1737;p194"/>
              <p:cNvSpPr/>
              <p:nvPr/>
            </p:nvSpPr>
            <p:spPr>
              <a:xfrm>
                <a:off x="0" y="35283"/>
                <a:ext cx="826006" cy="368734"/>
              </a:xfrm>
              <a:custGeom>
                <a:avLst/>
                <a:gdLst/>
                <a:ahLst/>
                <a:cxnLst/>
                <a:rect l="l" t="t"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2600">
                  <a:solidFill>
                    <a:schemeClr val="accent2"/>
                  </a:solidFill>
                  <a:latin typeface="Arial"/>
                  <a:ea typeface="Arial"/>
                  <a:cs typeface="Arial"/>
                  <a:sym typeface="Arial"/>
                </a:endParaRPr>
              </a:p>
            </p:txBody>
          </p:sp>
          <p:sp>
            <p:nvSpPr>
              <p:cNvPr id="1738" name="Google Shape;1738;p194"/>
              <p:cNvSpPr/>
              <p:nvPr/>
            </p:nvSpPr>
            <p:spPr>
              <a:xfrm>
                <a:off x="21351" y="-1"/>
                <a:ext cx="785160" cy="316059"/>
              </a:xfrm>
              <a:custGeom>
                <a:avLst/>
                <a:gdLst/>
                <a:ahLst/>
                <a:cxnLst/>
                <a:rect l="l" t="t"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cmpd="sng">
                <a:solidFill>
                  <a:srgbClr val="A6AAA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3200">
                  <a:solidFill>
                    <a:schemeClr val="accent2"/>
                  </a:solidFill>
                  <a:latin typeface="Helvetica Neue Light"/>
                  <a:ea typeface="Helvetica Neue Light"/>
                  <a:cs typeface="Helvetica Neue Light"/>
                  <a:sym typeface="Helvetica Neue Light"/>
                </a:endParaRPr>
              </a:p>
            </p:txBody>
          </p:sp>
        </p:grpSp>
        <p:grpSp>
          <p:nvGrpSpPr>
            <p:cNvPr id="1739" name="Google Shape;1739;p194"/>
            <p:cNvGrpSpPr/>
            <p:nvPr/>
          </p:nvGrpSpPr>
          <p:grpSpPr>
            <a:xfrm>
              <a:off x="-1" y="762004"/>
              <a:ext cx="647752" cy="316804"/>
              <a:chOff x="0" y="0"/>
              <a:chExt cx="647752" cy="316804"/>
            </a:xfrm>
          </p:grpSpPr>
          <p:sp>
            <p:nvSpPr>
              <p:cNvPr id="1740" name="Google Shape;1740;p194"/>
              <p:cNvSpPr/>
              <p:nvPr/>
            </p:nvSpPr>
            <p:spPr>
              <a:xfrm>
                <a:off x="0" y="27668"/>
                <a:ext cx="647752" cy="289136"/>
              </a:xfrm>
              <a:custGeom>
                <a:avLst/>
                <a:gdLst/>
                <a:ahLst/>
                <a:cxnLst/>
                <a:rect l="l" t="t"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a:noFill/>
              </a:ln>
            </p:spPr>
            <p:txBody>
              <a:bodyPr spcFirstLastPara="1" wrap="square" lIns="71425" tIns="71425" rIns="71425" bIns="71425" anchor="ctr" anchorCtr="0">
                <a:noAutofit/>
              </a:bodyPr>
              <a:lstStyle/>
              <a:p>
                <a:pPr marL="0" marR="0" lvl="0" indent="0" algn="l" rtl="0">
                  <a:spcBef>
                    <a:spcPts val="0"/>
                  </a:spcBef>
                  <a:spcAft>
                    <a:spcPts val="0"/>
                  </a:spcAft>
                  <a:buNone/>
                </a:pPr>
                <a:endParaRPr sz="2600">
                  <a:solidFill>
                    <a:schemeClr val="accent2"/>
                  </a:solidFill>
                  <a:latin typeface="Arial"/>
                  <a:ea typeface="Arial"/>
                  <a:cs typeface="Arial"/>
                  <a:sym typeface="Arial"/>
                </a:endParaRPr>
              </a:p>
            </p:txBody>
          </p:sp>
          <p:sp>
            <p:nvSpPr>
              <p:cNvPr id="1741" name="Google Shape;1741;p194"/>
              <p:cNvSpPr/>
              <p:nvPr/>
            </p:nvSpPr>
            <p:spPr>
              <a:xfrm>
                <a:off x="16743" y="0"/>
                <a:ext cx="615708" cy="247841"/>
              </a:xfrm>
              <a:custGeom>
                <a:avLst/>
                <a:gdLst/>
                <a:ahLst/>
                <a:cxnLst/>
                <a:rect l="l" t="t"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cmpd="sng">
                <a:solidFill>
                  <a:srgbClr val="A6AAA8"/>
                </a:solidFill>
                <a:prstDash val="solid"/>
                <a:miter lim="400000"/>
                <a:headEnd type="none" w="sm" len="sm"/>
                <a:tailEnd type="none" w="sm" len="sm"/>
              </a:ln>
            </p:spPr>
            <p:txBody>
              <a:bodyPr spcFirstLastPara="1" wrap="square" lIns="71425" tIns="71425" rIns="71425" bIns="71425" anchor="ctr" anchorCtr="0">
                <a:noAutofit/>
              </a:bodyPr>
              <a:lstStyle/>
              <a:p>
                <a:pPr marL="0" marR="0" lvl="0" indent="0" algn="l" rtl="0">
                  <a:spcBef>
                    <a:spcPts val="0"/>
                  </a:spcBef>
                  <a:spcAft>
                    <a:spcPts val="0"/>
                  </a:spcAft>
                  <a:buNone/>
                </a:pPr>
                <a:endParaRPr sz="3200">
                  <a:solidFill>
                    <a:schemeClr val="accent2"/>
                  </a:solidFill>
                  <a:latin typeface="Helvetica Neue Light"/>
                  <a:ea typeface="Helvetica Neue Light"/>
                  <a:cs typeface="Helvetica Neue Light"/>
                  <a:sym typeface="Helvetica Neue Light"/>
                </a:endParaRPr>
              </a:p>
            </p:txBody>
          </p:sp>
        </p:grpSp>
      </p:grpSp>
      <p:pic>
        <p:nvPicPr>
          <p:cNvPr id="1742" name="Google Shape;1742;p194"/>
          <p:cNvPicPr preferRelativeResize="0"/>
          <p:nvPr/>
        </p:nvPicPr>
        <p:blipFill rotWithShape="1">
          <a:blip r:embed="rId5">
            <a:alphaModFix/>
          </a:blip>
          <a:srcRect/>
          <a:stretch/>
        </p:blipFill>
        <p:spPr>
          <a:xfrm>
            <a:off x="3385121" y="4610335"/>
            <a:ext cx="813022" cy="1350566"/>
          </a:xfrm>
          <a:prstGeom prst="rect">
            <a:avLst/>
          </a:prstGeom>
          <a:noFill/>
          <a:ln>
            <a:noFill/>
          </a:ln>
        </p:spPr>
      </p:pic>
      <p:pic>
        <p:nvPicPr>
          <p:cNvPr id="1743" name="Google Shape;1743;p194"/>
          <p:cNvPicPr preferRelativeResize="0"/>
          <p:nvPr/>
        </p:nvPicPr>
        <p:blipFill rotWithShape="1">
          <a:blip r:embed="rId5">
            <a:alphaModFix/>
          </a:blip>
          <a:srcRect/>
          <a:stretch/>
        </p:blipFill>
        <p:spPr>
          <a:xfrm rot="2065751">
            <a:off x="4991967" y="5606423"/>
            <a:ext cx="813022" cy="1350566"/>
          </a:xfrm>
          <a:prstGeom prst="rect">
            <a:avLst/>
          </a:prstGeom>
          <a:noFill/>
          <a:ln>
            <a:noFill/>
          </a:ln>
        </p:spPr>
      </p:pic>
      <p:pic>
        <p:nvPicPr>
          <p:cNvPr id="1744" name="Google Shape;1744;p194"/>
          <p:cNvPicPr preferRelativeResize="0"/>
          <p:nvPr/>
        </p:nvPicPr>
        <p:blipFill rotWithShape="1">
          <a:blip r:embed="rId5">
            <a:alphaModFix/>
          </a:blip>
          <a:srcRect/>
          <a:stretch/>
        </p:blipFill>
        <p:spPr>
          <a:xfrm rot="-1540494">
            <a:off x="6893119" y="4805211"/>
            <a:ext cx="813022" cy="1350566"/>
          </a:xfrm>
          <a:prstGeom prst="rect">
            <a:avLst/>
          </a:prstGeom>
          <a:noFill/>
          <a:ln>
            <a:noFill/>
          </a:ln>
        </p:spPr>
      </p:pic>
      <p:grpSp>
        <p:nvGrpSpPr>
          <p:cNvPr id="1745" name="Google Shape;1745;p194"/>
          <p:cNvGrpSpPr/>
          <p:nvPr/>
        </p:nvGrpSpPr>
        <p:grpSpPr>
          <a:xfrm>
            <a:off x="2480635" y="2392326"/>
            <a:ext cx="1482972" cy="1609571"/>
            <a:chOff x="2453867" y="2363273"/>
            <a:chExt cx="1509693" cy="1638574"/>
          </a:xfrm>
        </p:grpSpPr>
        <p:grpSp>
          <p:nvGrpSpPr>
            <p:cNvPr id="1746" name="Google Shape;1746;p194"/>
            <p:cNvGrpSpPr/>
            <p:nvPr/>
          </p:nvGrpSpPr>
          <p:grpSpPr>
            <a:xfrm>
              <a:off x="2453867" y="2363273"/>
              <a:ext cx="1509693" cy="1638574"/>
              <a:chOff x="997123" y="4173355"/>
              <a:chExt cx="2119760" cy="2300722"/>
            </a:xfrm>
          </p:grpSpPr>
          <p:pic>
            <p:nvPicPr>
              <p:cNvPr id="1747" name="Google Shape;1747;p194"/>
              <p:cNvPicPr preferRelativeResize="0"/>
              <p:nvPr/>
            </p:nvPicPr>
            <p:blipFill rotWithShape="1">
              <a:blip r:embed="rId6">
                <a:alphaModFix/>
              </a:blip>
              <a:srcRect/>
              <a:stretch/>
            </p:blipFill>
            <p:spPr>
              <a:xfrm>
                <a:off x="997123" y="4173355"/>
                <a:ext cx="2119760" cy="2281129"/>
              </a:xfrm>
              <a:prstGeom prst="rect">
                <a:avLst/>
              </a:prstGeom>
              <a:noFill/>
              <a:ln>
                <a:noFill/>
              </a:ln>
            </p:spPr>
          </p:pic>
          <p:pic>
            <p:nvPicPr>
              <p:cNvPr id="1748" name="Google Shape;1748;p194"/>
              <p:cNvPicPr preferRelativeResize="0"/>
              <p:nvPr/>
            </p:nvPicPr>
            <p:blipFill rotWithShape="1">
              <a:blip r:embed="rId7">
                <a:alphaModFix/>
              </a:blip>
              <a:srcRect/>
              <a:stretch/>
            </p:blipFill>
            <p:spPr>
              <a:xfrm>
                <a:off x="1693123" y="6251702"/>
                <a:ext cx="678026" cy="222375"/>
              </a:xfrm>
              <a:prstGeom prst="rect">
                <a:avLst/>
              </a:prstGeom>
              <a:noFill/>
              <a:ln>
                <a:noFill/>
              </a:ln>
            </p:spPr>
          </p:pic>
        </p:grpSp>
        <p:sp>
          <p:nvSpPr>
            <p:cNvPr id="1749" name="Google Shape;1749;p194"/>
            <p:cNvSpPr/>
            <p:nvPr/>
          </p:nvSpPr>
          <p:spPr>
            <a:xfrm>
              <a:off x="2514341" y="2661769"/>
              <a:ext cx="1190100" cy="384900"/>
            </a:xfrm>
            <a:prstGeom prst="rect">
              <a:avLst/>
            </a:prstGeom>
            <a:noFill/>
            <a:ln>
              <a:noFill/>
            </a:ln>
          </p:spPr>
          <p:txBody>
            <a:bodyPr spcFirstLastPara="1" wrap="square" lIns="35700" tIns="35700" rIns="35700" bIns="35700" anchor="ctr" anchorCtr="0">
              <a:noAutofit/>
            </a:bodyPr>
            <a:lstStyle/>
            <a:p>
              <a:pPr marL="0" marR="0" lvl="0" indent="0" algn="ctr" rtl="0">
                <a:lnSpc>
                  <a:spcPct val="80000"/>
                </a:lnSpc>
                <a:spcBef>
                  <a:spcPts val="0"/>
                </a:spcBef>
                <a:spcAft>
                  <a:spcPts val="0"/>
                </a:spcAft>
                <a:buNone/>
              </a:pPr>
              <a:r>
                <a:rPr lang="en-US" sz="1800">
                  <a:solidFill>
                    <a:schemeClr val="lt1"/>
                  </a:solidFill>
                  <a:latin typeface="Arial"/>
                  <a:ea typeface="Arial"/>
                  <a:cs typeface="Arial"/>
                  <a:sym typeface="Arial"/>
                </a:rPr>
                <a:t>Salesforce </a:t>
              </a:r>
              <a:endParaRPr/>
            </a:p>
          </p:txBody>
        </p:sp>
      </p:grpSp>
      <p:grpSp>
        <p:nvGrpSpPr>
          <p:cNvPr id="1750" name="Google Shape;1750;p194"/>
          <p:cNvGrpSpPr/>
          <p:nvPr/>
        </p:nvGrpSpPr>
        <p:grpSpPr>
          <a:xfrm>
            <a:off x="1509290" y="3999717"/>
            <a:ext cx="1482972" cy="1609571"/>
            <a:chOff x="2453867" y="2363273"/>
            <a:chExt cx="1509693" cy="1638574"/>
          </a:xfrm>
        </p:grpSpPr>
        <p:grpSp>
          <p:nvGrpSpPr>
            <p:cNvPr id="1751" name="Google Shape;1751;p194"/>
            <p:cNvGrpSpPr/>
            <p:nvPr/>
          </p:nvGrpSpPr>
          <p:grpSpPr>
            <a:xfrm>
              <a:off x="2453867" y="2363273"/>
              <a:ext cx="1509693" cy="1638574"/>
              <a:chOff x="997123" y="4173355"/>
              <a:chExt cx="2119760" cy="2300722"/>
            </a:xfrm>
          </p:grpSpPr>
          <p:pic>
            <p:nvPicPr>
              <p:cNvPr id="1752" name="Google Shape;1752;p194"/>
              <p:cNvPicPr preferRelativeResize="0"/>
              <p:nvPr/>
            </p:nvPicPr>
            <p:blipFill rotWithShape="1">
              <a:blip r:embed="rId6">
                <a:alphaModFix/>
              </a:blip>
              <a:srcRect/>
              <a:stretch/>
            </p:blipFill>
            <p:spPr>
              <a:xfrm>
                <a:off x="997123" y="4173355"/>
                <a:ext cx="2119760" cy="2281129"/>
              </a:xfrm>
              <a:prstGeom prst="rect">
                <a:avLst/>
              </a:prstGeom>
              <a:noFill/>
              <a:ln>
                <a:noFill/>
              </a:ln>
            </p:spPr>
          </p:pic>
          <p:pic>
            <p:nvPicPr>
              <p:cNvPr id="1753" name="Google Shape;1753;p194"/>
              <p:cNvPicPr preferRelativeResize="0"/>
              <p:nvPr/>
            </p:nvPicPr>
            <p:blipFill rotWithShape="1">
              <a:blip r:embed="rId7">
                <a:alphaModFix/>
              </a:blip>
              <a:srcRect/>
              <a:stretch/>
            </p:blipFill>
            <p:spPr>
              <a:xfrm>
                <a:off x="1693123" y="6251702"/>
                <a:ext cx="678026" cy="222375"/>
              </a:xfrm>
              <a:prstGeom prst="rect">
                <a:avLst/>
              </a:prstGeom>
              <a:noFill/>
              <a:ln>
                <a:noFill/>
              </a:ln>
            </p:spPr>
          </p:pic>
        </p:grpSp>
        <p:sp>
          <p:nvSpPr>
            <p:cNvPr id="1754" name="Google Shape;1754;p194"/>
            <p:cNvSpPr/>
            <p:nvPr/>
          </p:nvSpPr>
          <p:spPr>
            <a:xfrm>
              <a:off x="2584809" y="2661769"/>
              <a:ext cx="1119600" cy="384900"/>
            </a:xfrm>
            <a:prstGeom prst="rect">
              <a:avLst/>
            </a:prstGeom>
            <a:noFill/>
            <a:ln>
              <a:noFill/>
            </a:ln>
          </p:spPr>
          <p:txBody>
            <a:bodyPr spcFirstLastPara="1" wrap="square" lIns="35700" tIns="35700" rIns="35700" bIns="35700" anchor="ctr" anchorCtr="0">
              <a:noAutofit/>
            </a:bodyPr>
            <a:lstStyle/>
            <a:p>
              <a:pPr marL="0" marR="0" lvl="0" indent="0" algn="ctr" rtl="0">
                <a:lnSpc>
                  <a:spcPct val="80000"/>
                </a:lnSpc>
                <a:spcBef>
                  <a:spcPts val="0"/>
                </a:spcBef>
                <a:spcAft>
                  <a:spcPts val="0"/>
                </a:spcAft>
                <a:buNone/>
              </a:pPr>
              <a:r>
                <a:rPr lang="en-US" sz="1800">
                  <a:solidFill>
                    <a:schemeClr val="lt1"/>
                  </a:solidFill>
                  <a:latin typeface="Arial"/>
                  <a:ea typeface="Arial"/>
                  <a:cs typeface="Arial"/>
                  <a:sym typeface="Arial"/>
                </a:rPr>
                <a:t>Other Platforms</a:t>
              </a:r>
              <a:endParaRPr/>
            </a:p>
          </p:txBody>
        </p:sp>
      </p:grpSp>
      <p:pic>
        <p:nvPicPr>
          <p:cNvPr id="1755" name="Google Shape;1755;p194"/>
          <p:cNvPicPr preferRelativeResize="0"/>
          <p:nvPr/>
        </p:nvPicPr>
        <p:blipFill rotWithShape="1">
          <a:blip r:embed="rId8">
            <a:alphaModFix/>
          </a:blip>
          <a:srcRect/>
          <a:stretch/>
        </p:blipFill>
        <p:spPr>
          <a:xfrm>
            <a:off x="2821964" y="2974149"/>
            <a:ext cx="2228844" cy="1589768"/>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2500"/>
                                  </p:stCondLst>
                                  <p:childTnLst>
                                    <p:anim calcmode="lin" valueType="num">
                                      <p:cBhvr additive="base">
                                        <p:cTn id="6" dur="1000"/>
                                        <p:tgtEl>
                                          <p:spTgt spid="1755"/>
                                        </p:tgtEl>
                                        <p:attrNameLst>
                                          <p:attrName>ppt_x</p:attrName>
                                        </p:attrNameLst>
                                      </p:cBhvr>
                                      <p:tavLst>
                                        <p:tav tm="0">
                                          <p:val>
                                            <p:strVal val="#ppt_x"/>
                                          </p:val>
                                        </p:tav>
                                        <p:tav tm="100000">
                                          <p:val>
                                            <p:strVal val="#ppt_x+1"/>
                                          </p:val>
                                        </p:tav>
                                      </p:tavLst>
                                    </p:anim>
                                    <p:set>
                                      <p:cBhvr>
                                        <p:cTn id="7" dur="1" fill="hold">
                                          <p:stCondLst>
                                            <p:cond delay="1000"/>
                                          </p:stCondLst>
                                        </p:cTn>
                                        <p:tgtEl>
                                          <p:spTgt spid="17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759"/>
        <p:cNvGrpSpPr/>
        <p:nvPr/>
      </p:nvGrpSpPr>
      <p:grpSpPr>
        <a:xfrm>
          <a:off x="0" y="0"/>
          <a:ext cx="0" cy="0"/>
          <a:chOff x="0" y="0"/>
          <a:chExt cx="0" cy="0"/>
        </a:xfrm>
      </p:grpSpPr>
      <p:sp>
        <p:nvSpPr>
          <p:cNvPr id="1760" name="Google Shape;1760;p195"/>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latin typeface="Arial"/>
                <a:ea typeface="Arial"/>
                <a:cs typeface="Arial"/>
                <a:sym typeface="Arial"/>
              </a:rPr>
              <a:t>Where do you want to spend your time?</a:t>
            </a:r>
            <a:endParaRPr/>
          </a:p>
        </p:txBody>
      </p:sp>
      <p:sp>
        <p:nvSpPr>
          <p:cNvPr id="1761" name="Google Shape;1761;p195"/>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Salesforce Changes How You Approach App Development</a:t>
            </a:r>
            <a:endParaRPr/>
          </a:p>
        </p:txBody>
      </p:sp>
      <p:pic>
        <p:nvPicPr>
          <p:cNvPr id="1762" name="Google Shape;1762;p195" descr="Salesforce Logo.png"/>
          <p:cNvPicPr preferRelativeResize="0"/>
          <p:nvPr/>
        </p:nvPicPr>
        <p:blipFill rotWithShape="1">
          <a:blip r:embed="rId3">
            <a:alphaModFix/>
          </a:blip>
          <a:srcRect/>
          <a:stretch/>
        </p:blipFill>
        <p:spPr>
          <a:xfrm>
            <a:off x="11011584" y="6090772"/>
            <a:ext cx="616462" cy="431525"/>
          </a:xfrm>
          <a:prstGeom prst="rect">
            <a:avLst/>
          </a:prstGeom>
          <a:noFill/>
          <a:ln>
            <a:noFill/>
          </a:ln>
        </p:spPr>
      </p:pic>
      <p:sp>
        <p:nvSpPr>
          <p:cNvPr id="1763" name="Google Shape;1763;p195"/>
          <p:cNvSpPr/>
          <p:nvPr/>
        </p:nvSpPr>
        <p:spPr>
          <a:xfrm>
            <a:off x="901127" y="1590884"/>
            <a:ext cx="4692900" cy="4101300"/>
          </a:xfrm>
          <a:prstGeom prst="triangle">
            <a:avLst>
              <a:gd name="adj" fmla="val 50000"/>
            </a:avLst>
          </a:pr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64" name="Google Shape;1764;p195"/>
          <p:cNvSpPr/>
          <p:nvPr/>
        </p:nvSpPr>
        <p:spPr>
          <a:xfrm rot="10800000">
            <a:off x="6616165" y="1590937"/>
            <a:ext cx="4692900" cy="4101300"/>
          </a:xfrm>
          <a:prstGeom prst="triangle">
            <a:avLst>
              <a:gd name="adj" fmla="val 50000"/>
            </a:avLst>
          </a:prstGeom>
          <a:solidFill>
            <a:schemeClr val="accen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765" name="Google Shape;1765;p195"/>
          <p:cNvCxnSpPr>
            <a:endCxn id="1766" idx="3"/>
          </p:cNvCxnSpPr>
          <p:nvPr/>
        </p:nvCxnSpPr>
        <p:spPr>
          <a:xfrm>
            <a:off x="3384659" y="4333782"/>
            <a:ext cx="1455900" cy="5400"/>
          </a:xfrm>
          <a:prstGeom prst="straightConnector1">
            <a:avLst/>
          </a:prstGeom>
          <a:noFill/>
          <a:ln w="50800" cap="flat" cmpd="sng">
            <a:solidFill>
              <a:schemeClr val="lt1"/>
            </a:solidFill>
            <a:prstDash val="solid"/>
            <a:round/>
            <a:headEnd type="none" w="sm" len="sm"/>
            <a:tailEnd type="none" w="sm" len="sm"/>
          </a:ln>
        </p:spPr>
      </p:cxnSp>
      <p:cxnSp>
        <p:nvCxnSpPr>
          <p:cNvPr id="1767" name="Google Shape;1767;p195"/>
          <p:cNvCxnSpPr/>
          <p:nvPr/>
        </p:nvCxnSpPr>
        <p:spPr>
          <a:xfrm>
            <a:off x="2318158" y="3218508"/>
            <a:ext cx="1861800" cy="0"/>
          </a:xfrm>
          <a:prstGeom prst="straightConnector1">
            <a:avLst/>
          </a:prstGeom>
          <a:noFill/>
          <a:ln w="50800" cap="flat" cmpd="sng">
            <a:solidFill>
              <a:schemeClr val="lt1"/>
            </a:solidFill>
            <a:prstDash val="solid"/>
            <a:round/>
            <a:headEnd type="none" w="sm" len="sm"/>
            <a:tailEnd type="none" w="sm" len="sm"/>
          </a:ln>
        </p:spPr>
      </p:cxnSp>
      <p:sp>
        <p:nvSpPr>
          <p:cNvPr id="1768" name="Google Shape;1768;p195"/>
          <p:cNvSpPr txBox="1"/>
          <p:nvPr/>
        </p:nvSpPr>
        <p:spPr>
          <a:xfrm>
            <a:off x="2949350" y="2731910"/>
            <a:ext cx="621000" cy="315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50">
                <a:solidFill>
                  <a:schemeClr val="lt1"/>
                </a:solidFill>
                <a:latin typeface="Arial"/>
                <a:ea typeface="Arial"/>
                <a:cs typeface="Arial"/>
                <a:sym typeface="Arial"/>
              </a:rPr>
              <a:t>Apps</a:t>
            </a:r>
            <a:endParaRPr/>
          </a:p>
        </p:txBody>
      </p:sp>
      <p:cxnSp>
        <p:nvCxnSpPr>
          <p:cNvPr id="1769" name="Google Shape;1769;p195"/>
          <p:cNvCxnSpPr/>
          <p:nvPr/>
        </p:nvCxnSpPr>
        <p:spPr>
          <a:xfrm>
            <a:off x="571501" y="5809128"/>
            <a:ext cx="11154300" cy="0"/>
          </a:xfrm>
          <a:prstGeom prst="straightConnector1">
            <a:avLst/>
          </a:prstGeom>
          <a:noFill/>
          <a:ln w="9525" cap="flat" cmpd="sng">
            <a:solidFill>
              <a:schemeClr val="lt1"/>
            </a:solidFill>
            <a:prstDash val="solid"/>
            <a:round/>
            <a:headEnd type="none" w="sm" len="sm"/>
            <a:tailEnd type="none" w="sm" len="sm"/>
          </a:ln>
        </p:spPr>
      </p:cxnSp>
      <p:sp>
        <p:nvSpPr>
          <p:cNvPr id="1770" name="Google Shape;1770;p195"/>
          <p:cNvSpPr txBox="1"/>
          <p:nvPr/>
        </p:nvSpPr>
        <p:spPr>
          <a:xfrm>
            <a:off x="8110200" y="5911050"/>
            <a:ext cx="2007300" cy="49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00" b="1">
                <a:solidFill>
                  <a:schemeClr val="lt1"/>
                </a:solidFill>
                <a:latin typeface="Arial"/>
                <a:ea typeface="Arial"/>
                <a:cs typeface="Arial"/>
                <a:sym typeface="Arial"/>
              </a:rPr>
              <a:t>Salesforce</a:t>
            </a:r>
            <a:endParaRPr/>
          </a:p>
        </p:txBody>
      </p:sp>
      <p:sp>
        <p:nvSpPr>
          <p:cNvPr id="1771" name="Google Shape;1771;p195"/>
          <p:cNvSpPr txBox="1"/>
          <p:nvPr/>
        </p:nvSpPr>
        <p:spPr>
          <a:xfrm>
            <a:off x="1318850" y="5840500"/>
            <a:ext cx="3795000" cy="492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b="1">
                <a:solidFill>
                  <a:schemeClr val="lt1"/>
                </a:solidFill>
                <a:latin typeface="Arial"/>
                <a:ea typeface="Arial"/>
                <a:cs typeface="Arial"/>
                <a:sym typeface="Arial"/>
              </a:rPr>
              <a:t>Legacy Platforms</a:t>
            </a:r>
            <a:endParaRPr/>
          </a:p>
        </p:txBody>
      </p:sp>
      <p:sp>
        <p:nvSpPr>
          <p:cNvPr id="1772" name="Google Shape;1772;p195"/>
          <p:cNvSpPr txBox="1"/>
          <p:nvPr/>
        </p:nvSpPr>
        <p:spPr>
          <a:xfrm>
            <a:off x="8480625" y="2578381"/>
            <a:ext cx="10263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Apps</a:t>
            </a:r>
            <a:endParaRPr/>
          </a:p>
        </p:txBody>
      </p:sp>
      <p:sp>
        <p:nvSpPr>
          <p:cNvPr id="1773" name="Google Shape;1773;p195"/>
          <p:cNvSpPr txBox="1"/>
          <p:nvPr/>
        </p:nvSpPr>
        <p:spPr>
          <a:xfrm>
            <a:off x="8466865" y="3611318"/>
            <a:ext cx="15135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Operations</a:t>
            </a:r>
            <a:endParaRPr/>
          </a:p>
        </p:txBody>
      </p:sp>
      <p:sp>
        <p:nvSpPr>
          <p:cNvPr id="1774" name="Google Shape;1774;p195"/>
          <p:cNvSpPr txBox="1"/>
          <p:nvPr/>
        </p:nvSpPr>
        <p:spPr>
          <a:xfrm>
            <a:off x="8292508" y="4442377"/>
            <a:ext cx="14205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50">
                <a:solidFill>
                  <a:schemeClr val="lt1"/>
                </a:solidFill>
                <a:latin typeface="Arial"/>
                <a:ea typeface="Arial"/>
                <a:cs typeface="Arial"/>
                <a:sym typeface="Arial"/>
              </a:rPr>
              <a:t>Infrastructure</a:t>
            </a:r>
            <a:endParaRPr/>
          </a:p>
        </p:txBody>
      </p:sp>
      <p:cxnSp>
        <p:nvCxnSpPr>
          <p:cNvPr id="1775" name="Google Shape;1775;p195"/>
          <p:cNvCxnSpPr/>
          <p:nvPr/>
        </p:nvCxnSpPr>
        <p:spPr>
          <a:xfrm>
            <a:off x="6246812" y="2204116"/>
            <a:ext cx="0" cy="2073000"/>
          </a:xfrm>
          <a:prstGeom prst="straightConnector1">
            <a:avLst/>
          </a:prstGeom>
          <a:noFill/>
          <a:ln w="9525" cap="flat" cmpd="sng">
            <a:solidFill>
              <a:schemeClr val="dk2"/>
            </a:solidFill>
            <a:prstDash val="solid"/>
            <a:round/>
            <a:headEnd type="triangle" w="med" len="med"/>
            <a:tailEnd type="triangle" w="med" len="med"/>
          </a:ln>
        </p:spPr>
      </p:cxnSp>
      <p:sp>
        <p:nvSpPr>
          <p:cNvPr id="1776" name="Google Shape;1776;p195"/>
          <p:cNvSpPr txBox="1"/>
          <p:nvPr/>
        </p:nvSpPr>
        <p:spPr>
          <a:xfrm rot="-5400000">
            <a:off x="5623825" y="2880275"/>
            <a:ext cx="915300" cy="49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2"/>
                </a:solidFill>
                <a:latin typeface="Arial"/>
                <a:ea typeface="Arial"/>
                <a:cs typeface="Arial"/>
                <a:sym typeface="Arial"/>
              </a:rPr>
              <a:t>Time</a:t>
            </a:r>
            <a:endParaRPr/>
          </a:p>
        </p:txBody>
      </p:sp>
      <p:sp>
        <p:nvSpPr>
          <p:cNvPr id="1777" name="Google Shape;1777;p195"/>
          <p:cNvSpPr txBox="1"/>
          <p:nvPr/>
        </p:nvSpPr>
        <p:spPr>
          <a:xfrm>
            <a:off x="2631012" y="4856438"/>
            <a:ext cx="24828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Arial"/>
                <a:ea typeface="Arial"/>
                <a:cs typeface="Arial"/>
                <a:sym typeface="Arial"/>
              </a:rPr>
              <a:t>Infrastructure</a:t>
            </a:r>
            <a:endParaRPr/>
          </a:p>
        </p:txBody>
      </p:sp>
      <p:sp>
        <p:nvSpPr>
          <p:cNvPr id="1778" name="Google Shape;1778;p195"/>
          <p:cNvSpPr txBox="1"/>
          <p:nvPr/>
        </p:nvSpPr>
        <p:spPr>
          <a:xfrm>
            <a:off x="2875017" y="3611318"/>
            <a:ext cx="1513500" cy="400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Operations</a:t>
            </a:r>
            <a:endParaRPr/>
          </a:p>
        </p:txBody>
      </p:sp>
      <p:sp>
        <p:nvSpPr>
          <p:cNvPr id="1766" name="Google Shape;1766;p195"/>
          <p:cNvSpPr/>
          <p:nvPr/>
        </p:nvSpPr>
        <p:spPr>
          <a:xfrm>
            <a:off x="1645859" y="4316382"/>
            <a:ext cx="3200400" cy="45600"/>
          </a:xfrm>
          <a:prstGeom prst="trapezoid">
            <a:avLst>
              <a:gd name="adj" fmla="val 25000"/>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9" name="Google Shape;1779;p195"/>
          <p:cNvSpPr/>
          <p:nvPr/>
        </p:nvSpPr>
        <p:spPr>
          <a:xfrm>
            <a:off x="1635355" y="4630332"/>
            <a:ext cx="972448" cy="852322"/>
          </a:xfrm>
          <a:custGeom>
            <a:avLst/>
            <a:gdLst/>
            <a:ahLst/>
            <a:cxnLst/>
            <a:rect l="l" t="t" r="r" b="b"/>
            <a:pathLst>
              <a:path w="390" h="343" extrusionOk="0">
                <a:moveTo>
                  <a:pt x="128" y="36"/>
                </a:moveTo>
                <a:cubicBezTo>
                  <a:pt x="262" y="36"/>
                  <a:pt x="262" y="36"/>
                  <a:pt x="262" y="36"/>
                </a:cubicBezTo>
                <a:cubicBezTo>
                  <a:pt x="265" y="36"/>
                  <a:pt x="267" y="33"/>
                  <a:pt x="267" y="30"/>
                </a:cubicBezTo>
                <a:cubicBezTo>
                  <a:pt x="267" y="28"/>
                  <a:pt x="265" y="25"/>
                  <a:pt x="262" y="25"/>
                </a:cubicBezTo>
                <a:cubicBezTo>
                  <a:pt x="128" y="25"/>
                  <a:pt x="128" y="25"/>
                  <a:pt x="128" y="25"/>
                </a:cubicBezTo>
                <a:cubicBezTo>
                  <a:pt x="125" y="25"/>
                  <a:pt x="123" y="28"/>
                  <a:pt x="123" y="30"/>
                </a:cubicBezTo>
                <a:cubicBezTo>
                  <a:pt x="123" y="33"/>
                  <a:pt x="125" y="36"/>
                  <a:pt x="128" y="36"/>
                </a:cubicBezTo>
                <a:close/>
                <a:moveTo>
                  <a:pt x="223" y="267"/>
                </a:moveTo>
                <a:cubicBezTo>
                  <a:pt x="223" y="252"/>
                  <a:pt x="210" y="239"/>
                  <a:pt x="195" y="239"/>
                </a:cubicBezTo>
                <a:cubicBezTo>
                  <a:pt x="180" y="239"/>
                  <a:pt x="167" y="252"/>
                  <a:pt x="167" y="267"/>
                </a:cubicBezTo>
                <a:cubicBezTo>
                  <a:pt x="167" y="283"/>
                  <a:pt x="180" y="295"/>
                  <a:pt x="195" y="295"/>
                </a:cubicBezTo>
                <a:cubicBezTo>
                  <a:pt x="210" y="295"/>
                  <a:pt x="223" y="283"/>
                  <a:pt x="223" y="267"/>
                </a:cubicBezTo>
                <a:close/>
                <a:moveTo>
                  <a:pt x="178" y="267"/>
                </a:moveTo>
                <a:cubicBezTo>
                  <a:pt x="178" y="258"/>
                  <a:pt x="185" y="250"/>
                  <a:pt x="195" y="250"/>
                </a:cubicBezTo>
                <a:cubicBezTo>
                  <a:pt x="205" y="250"/>
                  <a:pt x="212" y="258"/>
                  <a:pt x="212" y="267"/>
                </a:cubicBezTo>
                <a:cubicBezTo>
                  <a:pt x="212" y="277"/>
                  <a:pt x="205" y="285"/>
                  <a:pt x="195" y="285"/>
                </a:cubicBezTo>
                <a:cubicBezTo>
                  <a:pt x="185" y="285"/>
                  <a:pt x="178" y="277"/>
                  <a:pt x="178" y="267"/>
                </a:cubicBezTo>
                <a:close/>
                <a:moveTo>
                  <a:pt x="262" y="312"/>
                </a:moveTo>
                <a:cubicBezTo>
                  <a:pt x="128" y="312"/>
                  <a:pt x="128" y="312"/>
                  <a:pt x="128" y="312"/>
                </a:cubicBezTo>
                <a:cubicBezTo>
                  <a:pt x="125" y="312"/>
                  <a:pt x="123" y="315"/>
                  <a:pt x="123" y="318"/>
                </a:cubicBezTo>
                <a:cubicBezTo>
                  <a:pt x="123" y="320"/>
                  <a:pt x="125" y="323"/>
                  <a:pt x="128" y="323"/>
                </a:cubicBezTo>
                <a:cubicBezTo>
                  <a:pt x="262" y="323"/>
                  <a:pt x="262" y="323"/>
                  <a:pt x="262" y="323"/>
                </a:cubicBezTo>
                <a:cubicBezTo>
                  <a:pt x="265" y="323"/>
                  <a:pt x="267" y="320"/>
                  <a:pt x="267" y="318"/>
                </a:cubicBezTo>
                <a:cubicBezTo>
                  <a:pt x="267" y="315"/>
                  <a:pt x="265" y="312"/>
                  <a:pt x="262" y="312"/>
                </a:cubicBezTo>
                <a:close/>
                <a:moveTo>
                  <a:pt x="128" y="83"/>
                </a:moveTo>
                <a:cubicBezTo>
                  <a:pt x="262" y="83"/>
                  <a:pt x="262" y="83"/>
                  <a:pt x="262" y="83"/>
                </a:cubicBezTo>
                <a:cubicBezTo>
                  <a:pt x="265" y="83"/>
                  <a:pt x="267" y="80"/>
                  <a:pt x="267" y="78"/>
                </a:cubicBezTo>
                <a:cubicBezTo>
                  <a:pt x="267" y="75"/>
                  <a:pt x="265" y="72"/>
                  <a:pt x="262" y="72"/>
                </a:cubicBezTo>
                <a:cubicBezTo>
                  <a:pt x="128" y="72"/>
                  <a:pt x="128" y="72"/>
                  <a:pt x="128" y="72"/>
                </a:cubicBezTo>
                <a:cubicBezTo>
                  <a:pt x="125" y="72"/>
                  <a:pt x="123" y="75"/>
                  <a:pt x="123" y="78"/>
                </a:cubicBezTo>
                <a:cubicBezTo>
                  <a:pt x="123" y="80"/>
                  <a:pt x="125" y="83"/>
                  <a:pt x="128" y="83"/>
                </a:cubicBezTo>
                <a:close/>
                <a:moveTo>
                  <a:pt x="262" y="119"/>
                </a:moveTo>
                <a:cubicBezTo>
                  <a:pt x="128" y="119"/>
                  <a:pt x="128" y="119"/>
                  <a:pt x="128" y="119"/>
                </a:cubicBezTo>
                <a:cubicBezTo>
                  <a:pt x="125" y="119"/>
                  <a:pt x="123" y="122"/>
                  <a:pt x="123" y="125"/>
                </a:cubicBezTo>
                <a:cubicBezTo>
                  <a:pt x="123" y="128"/>
                  <a:pt x="125" y="130"/>
                  <a:pt x="128" y="130"/>
                </a:cubicBezTo>
                <a:cubicBezTo>
                  <a:pt x="262" y="130"/>
                  <a:pt x="262" y="130"/>
                  <a:pt x="262" y="130"/>
                </a:cubicBezTo>
                <a:cubicBezTo>
                  <a:pt x="265" y="130"/>
                  <a:pt x="267" y="128"/>
                  <a:pt x="267" y="125"/>
                </a:cubicBezTo>
                <a:cubicBezTo>
                  <a:pt x="267" y="122"/>
                  <a:pt x="265" y="119"/>
                  <a:pt x="262" y="119"/>
                </a:cubicBezTo>
                <a:close/>
                <a:moveTo>
                  <a:pt x="262" y="49"/>
                </a:moveTo>
                <a:cubicBezTo>
                  <a:pt x="128" y="49"/>
                  <a:pt x="128" y="49"/>
                  <a:pt x="128" y="49"/>
                </a:cubicBezTo>
                <a:cubicBezTo>
                  <a:pt x="125" y="49"/>
                  <a:pt x="123" y="51"/>
                  <a:pt x="123" y="54"/>
                </a:cubicBezTo>
                <a:cubicBezTo>
                  <a:pt x="123" y="57"/>
                  <a:pt x="125" y="59"/>
                  <a:pt x="128" y="59"/>
                </a:cubicBezTo>
                <a:cubicBezTo>
                  <a:pt x="262" y="59"/>
                  <a:pt x="262" y="59"/>
                  <a:pt x="262" y="59"/>
                </a:cubicBezTo>
                <a:cubicBezTo>
                  <a:pt x="265" y="59"/>
                  <a:pt x="267" y="57"/>
                  <a:pt x="267" y="54"/>
                </a:cubicBezTo>
                <a:cubicBezTo>
                  <a:pt x="267" y="51"/>
                  <a:pt x="265" y="49"/>
                  <a:pt x="262" y="49"/>
                </a:cubicBezTo>
                <a:close/>
                <a:moveTo>
                  <a:pt x="262" y="96"/>
                </a:moveTo>
                <a:cubicBezTo>
                  <a:pt x="128" y="96"/>
                  <a:pt x="128" y="96"/>
                  <a:pt x="128" y="96"/>
                </a:cubicBezTo>
                <a:cubicBezTo>
                  <a:pt x="125" y="96"/>
                  <a:pt x="123" y="98"/>
                  <a:pt x="123" y="101"/>
                </a:cubicBezTo>
                <a:cubicBezTo>
                  <a:pt x="123" y="104"/>
                  <a:pt x="125" y="106"/>
                  <a:pt x="128" y="106"/>
                </a:cubicBezTo>
                <a:cubicBezTo>
                  <a:pt x="262" y="106"/>
                  <a:pt x="262" y="106"/>
                  <a:pt x="262" y="106"/>
                </a:cubicBezTo>
                <a:cubicBezTo>
                  <a:pt x="265" y="106"/>
                  <a:pt x="267" y="104"/>
                  <a:pt x="267" y="101"/>
                </a:cubicBezTo>
                <a:cubicBezTo>
                  <a:pt x="267" y="98"/>
                  <a:pt x="265" y="96"/>
                  <a:pt x="262" y="96"/>
                </a:cubicBezTo>
                <a:close/>
                <a:moveTo>
                  <a:pt x="316" y="232"/>
                </a:moveTo>
                <a:cubicBezTo>
                  <a:pt x="303" y="232"/>
                  <a:pt x="293" y="243"/>
                  <a:pt x="293" y="255"/>
                </a:cubicBezTo>
                <a:cubicBezTo>
                  <a:pt x="293" y="268"/>
                  <a:pt x="303" y="279"/>
                  <a:pt x="316" y="279"/>
                </a:cubicBezTo>
                <a:cubicBezTo>
                  <a:pt x="329" y="279"/>
                  <a:pt x="340" y="268"/>
                  <a:pt x="340" y="255"/>
                </a:cubicBezTo>
                <a:cubicBezTo>
                  <a:pt x="340" y="243"/>
                  <a:pt x="329" y="232"/>
                  <a:pt x="316" y="232"/>
                </a:cubicBezTo>
                <a:close/>
                <a:moveTo>
                  <a:pt x="316" y="268"/>
                </a:moveTo>
                <a:cubicBezTo>
                  <a:pt x="309" y="268"/>
                  <a:pt x="303" y="263"/>
                  <a:pt x="303" y="255"/>
                </a:cubicBezTo>
                <a:cubicBezTo>
                  <a:pt x="303" y="248"/>
                  <a:pt x="309" y="243"/>
                  <a:pt x="316" y="243"/>
                </a:cubicBezTo>
                <a:cubicBezTo>
                  <a:pt x="323" y="243"/>
                  <a:pt x="329" y="248"/>
                  <a:pt x="329" y="255"/>
                </a:cubicBezTo>
                <a:cubicBezTo>
                  <a:pt x="329" y="263"/>
                  <a:pt x="323" y="268"/>
                  <a:pt x="316" y="268"/>
                </a:cubicBezTo>
                <a:close/>
                <a:moveTo>
                  <a:pt x="374" y="41"/>
                </a:moveTo>
                <a:cubicBezTo>
                  <a:pt x="286" y="41"/>
                  <a:pt x="286" y="41"/>
                  <a:pt x="286" y="41"/>
                </a:cubicBezTo>
                <a:cubicBezTo>
                  <a:pt x="286" y="18"/>
                  <a:pt x="286" y="18"/>
                  <a:pt x="286" y="18"/>
                </a:cubicBezTo>
                <a:cubicBezTo>
                  <a:pt x="286" y="8"/>
                  <a:pt x="278" y="0"/>
                  <a:pt x="268" y="0"/>
                </a:cubicBezTo>
                <a:cubicBezTo>
                  <a:pt x="122" y="0"/>
                  <a:pt x="122" y="0"/>
                  <a:pt x="122" y="0"/>
                </a:cubicBezTo>
                <a:cubicBezTo>
                  <a:pt x="112" y="0"/>
                  <a:pt x="104" y="8"/>
                  <a:pt x="104" y="18"/>
                </a:cubicBezTo>
                <a:cubicBezTo>
                  <a:pt x="104" y="41"/>
                  <a:pt x="104" y="41"/>
                  <a:pt x="104" y="41"/>
                </a:cubicBezTo>
                <a:cubicBezTo>
                  <a:pt x="16" y="41"/>
                  <a:pt x="16" y="41"/>
                  <a:pt x="16" y="41"/>
                </a:cubicBezTo>
                <a:cubicBezTo>
                  <a:pt x="7" y="41"/>
                  <a:pt x="0" y="48"/>
                  <a:pt x="0" y="56"/>
                </a:cubicBezTo>
                <a:cubicBezTo>
                  <a:pt x="0" y="306"/>
                  <a:pt x="0" y="306"/>
                  <a:pt x="0" y="306"/>
                </a:cubicBezTo>
                <a:cubicBezTo>
                  <a:pt x="0" y="312"/>
                  <a:pt x="5" y="317"/>
                  <a:pt x="12" y="317"/>
                </a:cubicBezTo>
                <a:cubicBezTo>
                  <a:pt x="104" y="317"/>
                  <a:pt x="104" y="317"/>
                  <a:pt x="104" y="317"/>
                </a:cubicBezTo>
                <a:cubicBezTo>
                  <a:pt x="104" y="330"/>
                  <a:pt x="104" y="330"/>
                  <a:pt x="104" y="330"/>
                </a:cubicBezTo>
                <a:cubicBezTo>
                  <a:pt x="104" y="338"/>
                  <a:pt x="110" y="343"/>
                  <a:pt x="117" y="343"/>
                </a:cubicBezTo>
                <a:cubicBezTo>
                  <a:pt x="273" y="343"/>
                  <a:pt x="273" y="343"/>
                  <a:pt x="273" y="343"/>
                </a:cubicBezTo>
                <a:cubicBezTo>
                  <a:pt x="280" y="343"/>
                  <a:pt x="286" y="338"/>
                  <a:pt x="286" y="330"/>
                </a:cubicBezTo>
                <a:cubicBezTo>
                  <a:pt x="286" y="317"/>
                  <a:pt x="286" y="317"/>
                  <a:pt x="286" y="317"/>
                </a:cubicBezTo>
                <a:cubicBezTo>
                  <a:pt x="379" y="317"/>
                  <a:pt x="379" y="317"/>
                  <a:pt x="379" y="317"/>
                </a:cubicBezTo>
                <a:cubicBezTo>
                  <a:pt x="385" y="317"/>
                  <a:pt x="390" y="312"/>
                  <a:pt x="390" y="306"/>
                </a:cubicBezTo>
                <a:cubicBezTo>
                  <a:pt x="390" y="56"/>
                  <a:pt x="390" y="56"/>
                  <a:pt x="390" y="56"/>
                </a:cubicBezTo>
                <a:cubicBezTo>
                  <a:pt x="390" y="48"/>
                  <a:pt x="383" y="41"/>
                  <a:pt x="374" y="41"/>
                </a:cubicBezTo>
                <a:close/>
                <a:moveTo>
                  <a:pt x="104" y="61"/>
                </a:moveTo>
                <a:cubicBezTo>
                  <a:pt x="20" y="61"/>
                  <a:pt x="20" y="61"/>
                  <a:pt x="20" y="61"/>
                </a:cubicBezTo>
                <a:cubicBezTo>
                  <a:pt x="17" y="61"/>
                  <a:pt x="15" y="64"/>
                  <a:pt x="15" y="66"/>
                </a:cubicBezTo>
                <a:cubicBezTo>
                  <a:pt x="15" y="69"/>
                  <a:pt x="17" y="72"/>
                  <a:pt x="20" y="72"/>
                </a:cubicBezTo>
                <a:cubicBezTo>
                  <a:pt x="104" y="72"/>
                  <a:pt x="104" y="72"/>
                  <a:pt x="104" y="72"/>
                </a:cubicBezTo>
                <a:cubicBezTo>
                  <a:pt x="104" y="80"/>
                  <a:pt x="104" y="80"/>
                  <a:pt x="104" y="80"/>
                </a:cubicBezTo>
                <a:cubicBezTo>
                  <a:pt x="20" y="80"/>
                  <a:pt x="20" y="80"/>
                  <a:pt x="20" y="80"/>
                </a:cubicBezTo>
                <a:cubicBezTo>
                  <a:pt x="17" y="80"/>
                  <a:pt x="15" y="82"/>
                  <a:pt x="15" y="85"/>
                </a:cubicBezTo>
                <a:cubicBezTo>
                  <a:pt x="15" y="88"/>
                  <a:pt x="17" y="90"/>
                  <a:pt x="20" y="90"/>
                </a:cubicBezTo>
                <a:cubicBezTo>
                  <a:pt x="104" y="90"/>
                  <a:pt x="104" y="90"/>
                  <a:pt x="104" y="90"/>
                </a:cubicBezTo>
                <a:cubicBezTo>
                  <a:pt x="104" y="99"/>
                  <a:pt x="104" y="99"/>
                  <a:pt x="104" y="99"/>
                </a:cubicBezTo>
                <a:cubicBezTo>
                  <a:pt x="20" y="99"/>
                  <a:pt x="20" y="99"/>
                  <a:pt x="20" y="99"/>
                </a:cubicBezTo>
                <a:cubicBezTo>
                  <a:pt x="17" y="99"/>
                  <a:pt x="15" y="101"/>
                  <a:pt x="15" y="104"/>
                </a:cubicBezTo>
                <a:cubicBezTo>
                  <a:pt x="15" y="107"/>
                  <a:pt x="17" y="109"/>
                  <a:pt x="20" y="109"/>
                </a:cubicBezTo>
                <a:cubicBezTo>
                  <a:pt x="104" y="109"/>
                  <a:pt x="104" y="109"/>
                  <a:pt x="104" y="109"/>
                </a:cubicBezTo>
                <a:cubicBezTo>
                  <a:pt x="104" y="118"/>
                  <a:pt x="104" y="118"/>
                  <a:pt x="104" y="118"/>
                </a:cubicBezTo>
                <a:cubicBezTo>
                  <a:pt x="20" y="118"/>
                  <a:pt x="20" y="118"/>
                  <a:pt x="20" y="118"/>
                </a:cubicBezTo>
                <a:cubicBezTo>
                  <a:pt x="17" y="118"/>
                  <a:pt x="15" y="120"/>
                  <a:pt x="15" y="123"/>
                </a:cubicBezTo>
                <a:cubicBezTo>
                  <a:pt x="15" y="126"/>
                  <a:pt x="17" y="128"/>
                  <a:pt x="20" y="128"/>
                </a:cubicBezTo>
                <a:cubicBezTo>
                  <a:pt x="104" y="128"/>
                  <a:pt x="104" y="128"/>
                  <a:pt x="104" y="128"/>
                </a:cubicBezTo>
                <a:cubicBezTo>
                  <a:pt x="104" y="136"/>
                  <a:pt x="104" y="136"/>
                  <a:pt x="104" y="136"/>
                </a:cubicBezTo>
                <a:cubicBezTo>
                  <a:pt x="20" y="136"/>
                  <a:pt x="20" y="136"/>
                  <a:pt x="20" y="136"/>
                </a:cubicBezTo>
                <a:cubicBezTo>
                  <a:pt x="17" y="136"/>
                  <a:pt x="15" y="139"/>
                  <a:pt x="15" y="142"/>
                </a:cubicBezTo>
                <a:cubicBezTo>
                  <a:pt x="15" y="145"/>
                  <a:pt x="17" y="147"/>
                  <a:pt x="20" y="147"/>
                </a:cubicBezTo>
                <a:cubicBezTo>
                  <a:pt x="104" y="147"/>
                  <a:pt x="104" y="147"/>
                  <a:pt x="104" y="147"/>
                </a:cubicBezTo>
                <a:cubicBezTo>
                  <a:pt x="104" y="290"/>
                  <a:pt x="104" y="290"/>
                  <a:pt x="104" y="290"/>
                </a:cubicBezTo>
                <a:cubicBezTo>
                  <a:pt x="20" y="290"/>
                  <a:pt x="20" y="290"/>
                  <a:pt x="20" y="290"/>
                </a:cubicBezTo>
                <a:cubicBezTo>
                  <a:pt x="17" y="290"/>
                  <a:pt x="15" y="293"/>
                  <a:pt x="15" y="296"/>
                </a:cubicBezTo>
                <a:cubicBezTo>
                  <a:pt x="15" y="299"/>
                  <a:pt x="17" y="301"/>
                  <a:pt x="20" y="301"/>
                </a:cubicBezTo>
                <a:cubicBezTo>
                  <a:pt x="104" y="301"/>
                  <a:pt x="104" y="301"/>
                  <a:pt x="104" y="301"/>
                </a:cubicBezTo>
                <a:cubicBezTo>
                  <a:pt x="104" y="307"/>
                  <a:pt x="104" y="307"/>
                  <a:pt x="104" y="307"/>
                </a:cubicBezTo>
                <a:cubicBezTo>
                  <a:pt x="12" y="307"/>
                  <a:pt x="12" y="307"/>
                  <a:pt x="12" y="307"/>
                </a:cubicBezTo>
                <a:cubicBezTo>
                  <a:pt x="11" y="307"/>
                  <a:pt x="11" y="306"/>
                  <a:pt x="11" y="306"/>
                </a:cubicBezTo>
                <a:cubicBezTo>
                  <a:pt x="11" y="56"/>
                  <a:pt x="11" y="56"/>
                  <a:pt x="11" y="56"/>
                </a:cubicBezTo>
                <a:cubicBezTo>
                  <a:pt x="11" y="54"/>
                  <a:pt x="13" y="51"/>
                  <a:pt x="16" y="51"/>
                </a:cubicBezTo>
                <a:cubicBezTo>
                  <a:pt x="104" y="51"/>
                  <a:pt x="104" y="51"/>
                  <a:pt x="104" y="51"/>
                </a:cubicBezTo>
                <a:lnTo>
                  <a:pt x="104" y="61"/>
                </a:lnTo>
                <a:close/>
                <a:moveTo>
                  <a:pt x="276" y="46"/>
                </a:moveTo>
                <a:cubicBezTo>
                  <a:pt x="276" y="46"/>
                  <a:pt x="276" y="46"/>
                  <a:pt x="276" y="46"/>
                </a:cubicBezTo>
                <a:cubicBezTo>
                  <a:pt x="276" y="46"/>
                  <a:pt x="276" y="46"/>
                  <a:pt x="276" y="46"/>
                </a:cubicBezTo>
                <a:cubicBezTo>
                  <a:pt x="276" y="312"/>
                  <a:pt x="276" y="312"/>
                  <a:pt x="276" y="312"/>
                </a:cubicBezTo>
                <a:cubicBezTo>
                  <a:pt x="276" y="312"/>
                  <a:pt x="276" y="312"/>
                  <a:pt x="276" y="312"/>
                </a:cubicBezTo>
                <a:cubicBezTo>
                  <a:pt x="276" y="312"/>
                  <a:pt x="276" y="312"/>
                  <a:pt x="276" y="312"/>
                </a:cubicBezTo>
                <a:cubicBezTo>
                  <a:pt x="276" y="330"/>
                  <a:pt x="276" y="330"/>
                  <a:pt x="276" y="330"/>
                </a:cubicBezTo>
                <a:cubicBezTo>
                  <a:pt x="276" y="332"/>
                  <a:pt x="274" y="333"/>
                  <a:pt x="273" y="333"/>
                </a:cubicBezTo>
                <a:cubicBezTo>
                  <a:pt x="117" y="333"/>
                  <a:pt x="117" y="333"/>
                  <a:pt x="117" y="333"/>
                </a:cubicBezTo>
                <a:cubicBezTo>
                  <a:pt x="116" y="333"/>
                  <a:pt x="115" y="332"/>
                  <a:pt x="115" y="330"/>
                </a:cubicBezTo>
                <a:cubicBezTo>
                  <a:pt x="115" y="18"/>
                  <a:pt x="115" y="18"/>
                  <a:pt x="115" y="18"/>
                </a:cubicBezTo>
                <a:cubicBezTo>
                  <a:pt x="115" y="14"/>
                  <a:pt x="118" y="10"/>
                  <a:pt x="122" y="10"/>
                </a:cubicBezTo>
                <a:cubicBezTo>
                  <a:pt x="268" y="10"/>
                  <a:pt x="268" y="10"/>
                  <a:pt x="268" y="10"/>
                </a:cubicBezTo>
                <a:cubicBezTo>
                  <a:pt x="272" y="10"/>
                  <a:pt x="276" y="14"/>
                  <a:pt x="276" y="18"/>
                </a:cubicBezTo>
                <a:lnTo>
                  <a:pt x="276" y="46"/>
                </a:lnTo>
                <a:close/>
                <a:moveTo>
                  <a:pt x="379" y="306"/>
                </a:moveTo>
                <a:cubicBezTo>
                  <a:pt x="379" y="306"/>
                  <a:pt x="379" y="307"/>
                  <a:pt x="379" y="307"/>
                </a:cubicBezTo>
                <a:cubicBezTo>
                  <a:pt x="286" y="307"/>
                  <a:pt x="286" y="307"/>
                  <a:pt x="286" y="307"/>
                </a:cubicBezTo>
                <a:cubicBezTo>
                  <a:pt x="286" y="301"/>
                  <a:pt x="286" y="301"/>
                  <a:pt x="286" y="301"/>
                </a:cubicBezTo>
                <a:cubicBezTo>
                  <a:pt x="370" y="301"/>
                  <a:pt x="370" y="301"/>
                  <a:pt x="370" y="301"/>
                </a:cubicBezTo>
                <a:cubicBezTo>
                  <a:pt x="373" y="301"/>
                  <a:pt x="375" y="299"/>
                  <a:pt x="375" y="296"/>
                </a:cubicBezTo>
                <a:cubicBezTo>
                  <a:pt x="375" y="293"/>
                  <a:pt x="373" y="290"/>
                  <a:pt x="370" y="290"/>
                </a:cubicBezTo>
                <a:cubicBezTo>
                  <a:pt x="286" y="290"/>
                  <a:pt x="286" y="290"/>
                  <a:pt x="286" y="290"/>
                </a:cubicBezTo>
                <a:cubicBezTo>
                  <a:pt x="286" y="147"/>
                  <a:pt x="286" y="147"/>
                  <a:pt x="286" y="147"/>
                </a:cubicBezTo>
                <a:cubicBezTo>
                  <a:pt x="370" y="147"/>
                  <a:pt x="370" y="147"/>
                  <a:pt x="370" y="147"/>
                </a:cubicBezTo>
                <a:cubicBezTo>
                  <a:pt x="373" y="147"/>
                  <a:pt x="375" y="145"/>
                  <a:pt x="375" y="142"/>
                </a:cubicBezTo>
                <a:cubicBezTo>
                  <a:pt x="375" y="139"/>
                  <a:pt x="373" y="136"/>
                  <a:pt x="370" y="136"/>
                </a:cubicBezTo>
                <a:cubicBezTo>
                  <a:pt x="286" y="136"/>
                  <a:pt x="286" y="136"/>
                  <a:pt x="286" y="136"/>
                </a:cubicBezTo>
                <a:cubicBezTo>
                  <a:pt x="286" y="128"/>
                  <a:pt x="286" y="128"/>
                  <a:pt x="286" y="128"/>
                </a:cubicBezTo>
                <a:cubicBezTo>
                  <a:pt x="370" y="128"/>
                  <a:pt x="370" y="128"/>
                  <a:pt x="370" y="128"/>
                </a:cubicBezTo>
                <a:cubicBezTo>
                  <a:pt x="373" y="128"/>
                  <a:pt x="375" y="126"/>
                  <a:pt x="375" y="123"/>
                </a:cubicBezTo>
                <a:cubicBezTo>
                  <a:pt x="375" y="120"/>
                  <a:pt x="373" y="118"/>
                  <a:pt x="370" y="118"/>
                </a:cubicBezTo>
                <a:cubicBezTo>
                  <a:pt x="286" y="118"/>
                  <a:pt x="286" y="118"/>
                  <a:pt x="286" y="118"/>
                </a:cubicBezTo>
                <a:cubicBezTo>
                  <a:pt x="286" y="109"/>
                  <a:pt x="286" y="109"/>
                  <a:pt x="286" y="109"/>
                </a:cubicBezTo>
                <a:cubicBezTo>
                  <a:pt x="370" y="109"/>
                  <a:pt x="370" y="109"/>
                  <a:pt x="370" y="109"/>
                </a:cubicBezTo>
                <a:cubicBezTo>
                  <a:pt x="373" y="109"/>
                  <a:pt x="375" y="107"/>
                  <a:pt x="375" y="104"/>
                </a:cubicBezTo>
                <a:cubicBezTo>
                  <a:pt x="375" y="101"/>
                  <a:pt x="373" y="99"/>
                  <a:pt x="370" y="99"/>
                </a:cubicBezTo>
                <a:cubicBezTo>
                  <a:pt x="286" y="99"/>
                  <a:pt x="286" y="99"/>
                  <a:pt x="286" y="99"/>
                </a:cubicBezTo>
                <a:cubicBezTo>
                  <a:pt x="286" y="90"/>
                  <a:pt x="286" y="90"/>
                  <a:pt x="286" y="90"/>
                </a:cubicBezTo>
                <a:cubicBezTo>
                  <a:pt x="370" y="90"/>
                  <a:pt x="370" y="90"/>
                  <a:pt x="370" y="90"/>
                </a:cubicBezTo>
                <a:cubicBezTo>
                  <a:pt x="373" y="90"/>
                  <a:pt x="375" y="88"/>
                  <a:pt x="375" y="85"/>
                </a:cubicBezTo>
                <a:cubicBezTo>
                  <a:pt x="375" y="82"/>
                  <a:pt x="373" y="80"/>
                  <a:pt x="370" y="80"/>
                </a:cubicBezTo>
                <a:cubicBezTo>
                  <a:pt x="286" y="80"/>
                  <a:pt x="286" y="80"/>
                  <a:pt x="286" y="80"/>
                </a:cubicBezTo>
                <a:cubicBezTo>
                  <a:pt x="286" y="72"/>
                  <a:pt x="286" y="72"/>
                  <a:pt x="286" y="72"/>
                </a:cubicBezTo>
                <a:cubicBezTo>
                  <a:pt x="370" y="72"/>
                  <a:pt x="370" y="72"/>
                  <a:pt x="370" y="72"/>
                </a:cubicBezTo>
                <a:cubicBezTo>
                  <a:pt x="373" y="72"/>
                  <a:pt x="375" y="69"/>
                  <a:pt x="375" y="66"/>
                </a:cubicBezTo>
                <a:cubicBezTo>
                  <a:pt x="375" y="64"/>
                  <a:pt x="373" y="61"/>
                  <a:pt x="370" y="61"/>
                </a:cubicBezTo>
                <a:cubicBezTo>
                  <a:pt x="286" y="61"/>
                  <a:pt x="286" y="61"/>
                  <a:pt x="286" y="61"/>
                </a:cubicBezTo>
                <a:cubicBezTo>
                  <a:pt x="286" y="51"/>
                  <a:pt x="286" y="51"/>
                  <a:pt x="286" y="51"/>
                </a:cubicBezTo>
                <a:cubicBezTo>
                  <a:pt x="374" y="51"/>
                  <a:pt x="374" y="51"/>
                  <a:pt x="374" y="51"/>
                </a:cubicBezTo>
                <a:cubicBezTo>
                  <a:pt x="377" y="51"/>
                  <a:pt x="379" y="54"/>
                  <a:pt x="379" y="56"/>
                </a:cubicBezTo>
                <a:lnTo>
                  <a:pt x="379" y="306"/>
                </a:lnTo>
                <a:close/>
                <a:moveTo>
                  <a:pt x="74" y="279"/>
                </a:moveTo>
                <a:cubicBezTo>
                  <a:pt x="87" y="279"/>
                  <a:pt x="97" y="268"/>
                  <a:pt x="97" y="255"/>
                </a:cubicBezTo>
                <a:cubicBezTo>
                  <a:pt x="97" y="243"/>
                  <a:pt x="87" y="232"/>
                  <a:pt x="74" y="232"/>
                </a:cubicBezTo>
                <a:cubicBezTo>
                  <a:pt x="61" y="232"/>
                  <a:pt x="51" y="243"/>
                  <a:pt x="51" y="255"/>
                </a:cubicBezTo>
                <a:cubicBezTo>
                  <a:pt x="51" y="268"/>
                  <a:pt x="61" y="279"/>
                  <a:pt x="74" y="279"/>
                </a:cubicBezTo>
                <a:close/>
                <a:moveTo>
                  <a:pt x="74" y="243"/>
                </a:moveTo>
                <a:cubicBezTo>
                  <a:pt x="81" y="243"/>
                  <a:pt x="87" y="248"/>
                  <a:pt x="87" y="255"/>
                </a:cubicBezTo>
                <a:cubicBezTo>
                  <a:pt x="87" y="263"/>
                  <a:pt x="81" y="268"/>
                  <a:pt x="74" y="268"/>
                </a:cubicBezTo>
                <a:cubicBezTo>
                  <a:pt x="67" y="268"/>
                  <a:pt x="61" y="263"/>
                  <a:pt x="61" y="255"/>
                </a:cubicBezTo>
                <a:cubicBezTo>
                  <a:pt x="61" y="248"/>
                  <a:pt x="67" y="243"/>
                  <a:pt x="74" y="2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0" name="Google Shape;1780;p195"/>
          <p:cNvSpPr/>
          <p:nvPr/>
        </p:nvSpPr>
        <p:spPr>
          <a:xfrm>
            <a:off x="8704911" y="4774235"/>
            <a:ext cx="499611" cy="437894"/>
          </a:xfrm>
          <a:custGeom>
            <a:avLst/>
            <a:gdLst/>
            <a:ahLst/>
            <a:cxnLst/>
            <a:rect l="l" t="t" r="r" b="b"/>
            <a:pathLst>
              <a:path w="390" h="343" extrusionOk="0">
                <a:moveTo>
                  <a:pt x="128" y="36"/>
                </a:moveTo>
                <a:cubicBezTo>
                  <a:pt x="262" y="36"/>
                  <a:pt x="262" y="36"/>
                  <a:pt x="262" y="36"/>
                </a:cubicBezTo>
                <a:cubicBezTo>
                  <a:pt x="265" y="36"/>
                  <a:pt x="267" y="33"/>
                  <a:pt x="267" y="30"/>
                </a:cubicBezTo>
                <a:cubicBezTo>
                  <a:pt x="267" y="28"/>
                  <a:pt x="265" y="25"/>
                  <a:pt x="262" y="25"/>
                </a:cubicBezTo>
                <a:cubicBezTo>
                  <a:pt x="128" y="25"/>
                  <a:pt x="128" y="25"/>
                  <a:pt x="128" y="25"/>
                </a:cubicBezTo>
                <a:cubicBezTo>
                  <a:pt x="125" y="25"/>
                  <a:pt x="123" y="28"/>
                  <a:pt x="123" y="30"/>
                </a:cubicBezTo>
                <a:cubicBezTo>
                  <a:pt x="123" y="33"/>
                  <a:pt x="125" y="36"/>
                  <a:pt x="128" y="36"/>
                </a:cubicBezTo>
                <a:close/>
                <a:moveTo>
                  <a:pt x="223" y="267"/>
                </a:moveTo>
                <a:cubicBezTo>
                  <a:pt x="223" y="252"/>
                  <a:pt x="210" y="239"/>
                  <a:pt x="195" y="239"/>
                </a:cubicBezTo>
                <a:cubicBezTo>
                  <a:pt x="180" y="239"/>
                  <a:pt x="167" y="252"/>
                  <a:pt x="167" y="267"/>
                </a:cubicBezTo>
                <a:cubicBezTo>
                  <a:pt x="167" y="283"/>
                  <a:pt x="180" y="295"/>
                  <a:pt x="195" y="295"/>
                </a:cubicBezTo>
                <a:cubicBezTo>
                  <a:pt x="210" y="295"/>
                  <a:pt x="223" y="283"/>
                  <a:pt x="223" y="267"/>
                </a:cubicBezTo>
                <a:close/>
                <a:moveTo>
                  <a:pt x="178" y="267"/>
                </a:moveTo>
                <a:cubicBezTo>
                  <a:pt x="178" y="258"/>
                  <a:pt x="185" y="250"/>
                  <a:pt x="195" y="250"/>
                </a:cubicBezTo>
                <a:cubicBezTo>
                  <a:pt x="205" y="250"/>
                  <a:pt x="212" y="258"/>
                  <a:pt x="212" y="267"/>
                </a:cubicBezTo>
                <a:cubicBezTo>
                  <a:pt x="212" y="277"/>
                  <a:pt x="205" y="285"/>
                  <a:pt x="195" y="285"/>
                </a:cubicBezTo>
                <a:cubicBezTo>
                  <a:pt x="185" y="285"/>
                  <a:pt x="178" y="277"/>
                  <a:pt x="178" y="267"/>
                </a:cubicBezTo>
                <a:close/>
                <a:moveTo>
                  <a:pt x="262" y="312"/>
                </a:moveTo>
                <a:cubicBezTo>
                  <a:pt x="128" y="312"/>
                  <a:pt x="128" y="312"/>
                  <a:pt x="128" y="312"/>
                </a:cubicBezTo>
                <a:cubicBezTo>
                  <a:pt x="125" y="312"/>
                  <a:pt x="123" y="315"/>
                  <a:pt x="123" y="318"/>
                </a:cubicBezTo>
                <a:cubicBezTo>
                  <a:pt x="123" y="320"/>
                  <a:pt x="125" y="323"/>
                  <a:pt x="128" y="323"/>
                </a:cubicBezTo>
                <a:cubicBezTo>
                  <a:pt x="262" y="323"/>
                  <a:pt x="262" y="323"/>
                  <a:pt x="262" y="323"/>
                </a:cubicBezTo>
                <a:cubicBezTo>
                  <a:pt x="265" y="323"/>
                  <a:pt x="267" y="320"/>
                  <a:pt x="267" y="318"/>
                </a:cubicBezTo>
                <a:cubicBezTo>
                  <a:pt x="267" y="315"/>
                  <a:pt x="265" y="312"/>
                  <a:pt x="262" y="312"/>
                </a:cubicBezTo>
                <a:close/>
                <a:moveTo>
                  <a:pt x="128" y="83"/>
                </a:moveTo>
                <a:cubicBezTo>
                  <a:pt x="262" y="83"/>
                  <a:pt x="262" y="83"/>
                  <a:pt x="262" y="83"/>
                </a:cubicBezTo>
                <a:cubicBezTo>
                  <a:pt x="265" y="83"/>
                  <a:pt x="267" y="80"/>
                  <a:pt x="267" y="78"/>
                </a:cubicBezTo>
                <a:cubicBezTo>
                  <a:pt x="267" y="75"/>
                  <a:pt x="265" y="72"/>
                  <a:pt x="262" y="72"/>
                </a:cubicBezTo>
                <a:cubicBezTo>
                  <a:pt x="128" y="72"/>
                  <a:pt x="128" y="72"/>
                  <a:pt x="128" y="72"/>
                </a:cubicBezTo>
                <a:cubicBezTo>
                  <a:pt x="125" y="72"/>
                  <a:pt x="123" y="75"/>
                  <a:pt x="123" y="78"/>
                </a:cubicBezTo>
                <a:cubicBezTo>
                  <a:pt x="123" y="80"/>
                  <a:pt x="125" y="83"/>
                  <a:pt x="128" y="83"/>
                </a:cubicBezTo>
                <a:close/>
                <a:moveTo>
                  <a:pt x="262" y="119"/>
                </a:moveTo>
                <a:cubicBezTo>
                  <a:pt x="128" y="119"/>
                  <a:pt x="128" y="119"/>
                  <a:pt x="128" y="119"/>
                </a:cubicBezTo>
                <a:cubicBezTo>
                  <a:pt x="125" y="119"/>
                  <a:pt x="123" y="122"/>
                  <a:pt x="123" y="125"/>
                </a:cubicBezTo>
                <a:cubicBezTo>
                  <a:pt x="123" y="128"/>
                  <a:pt x="125" y="130"/>
                  <a:pt x="128" y="130"/>
                </a:cubicBezTo>
                <a:cubicBezTo>
                  <a:pt x="262" y="130"/>
                  <a:pt x="262" y="130"/>
                  <a:pt x="262" y="130"/>
                </a:cubicBezTo>
                <a:cubicBezTo>
                  <a:pt x="265" y="130"/>
                  <a:pt x="267" y="128"/>
                  <a:pt x="267" y="125"/>
                </a:cubicBezTo>
                <a:cubicBezTo>
                  <a:pt x="267" y="122"/>
                  <a:pt x="265" y="119"/>
                  <a:pt x="262" y="119"/>
                </a:cubicBezTo>
                <a:close/>
                <a:moveTo>
                  <a:pt x="262" y="49"/>
                </a:moveTo>
                <a:cubicBezTo>
                  <a:pt x="128" y="49"/>
                  <a:pt x="128" y="49"/>
                  <a:pt x="128" y="49"/>
                </a:cubicBezTo>
                <a:cubicBezTo>
                  <a:pt x="125" y="49"/>
                  <a:pt x="123" y="51"/>
                  <a:pt x="123" y="54"/>
                </a:cubicBezTo>
                <a:cubicBezTo>
                  <a:pt x="123" y="57"/>
                  <a:pt x="125" y="59"/>
                  <a:pt x="128" y="59"/>
                </a:cubicBezTo>
                <a:cubicBezTo>
                  <a:pt x="262" y="59"/>
                  <a:pt x="262" y="59"/>
                  <a:pt x="262" y="59"/>
                </a:cubicBezTo>
                <a:cubicBezTo>
                  <a:pt x="265" y="59"/>
                  <a:pt x="267" y="57"/>
                  <a:pt x="267" y="54"/>
                </a:cubicBezTo>
                <a:cubicBezTo>
                  <a:pt x="267" y="51"/>
                  <a:pt x="265" y="49"/>
                  <a:pt x="262" y="49"/>
                </a:cubicBezTo>
                <a:close/>
                <a:moveTo>
                  <a:pt x="262" y="96"/>
                </a:moveTo>
                <a:cubicBezTo>
                  <a:pt x="128" y="96"/>
                  <a:pt x="128" y="96"/>
                  <a:pt x="128" y="96"/>
                </a:cubicBezTo>
                <a:cubicBezTo>
                  <a:pt x="125" y="96"/>
                  <a:pt x="123" y="98"/>
                  <a:pt x="123" y="101"/>
                </a:cubicBezTo>
                <a:cubicBezTo>
                  <a:pt x="123" y="104"/>
                  <a:pt x="125" y="106"/>
                  <a:pt x="128" y="106"/>
                </a:cubicBezTo>
                <a:cubicBezTo>
                  <a:pt x="262" y="106"/>
                  <a:pt x="262" y="106"/>
                  <a:pt x="262" y="106"/>
                </a:cubicBezTo>
                <a:cubicBezTo>
                  <a:pt x="265" y="106"/>
                  <a:pt x="267" y="104"/>
                  <a:pt x="267" y="101"/>
                </a:cubicBezTo>
                <a:cubicBezTo>
                  <a:pt x="267" y="98"/>
                  <a:pt x="265" y="96"/>
                  <a:pt x="262" y="96"/>
                </a:cubicBezTo>
                <a:close/>
                <a:moveTo>
                  <a:pt x="316" y="232"/>
                </a:moveTo>
                <a:cubicBezTo>
                  <a:pt x="303" y="232"/>
                  <a:pt x="293" y="243"/>
                  <a:pt x="293" y="255"/>
                </a:cubicBezTo>
                <a:cubicBezTo>
                  <a:pt x="293" y="268"/>
                  <a:pt x="303" y="279"/>
                  <a:pt x="316" y="279"/>
                </a:cubicBezTo>
                <a:cubicBezTo>
                  <a:pt x="329" y="279"/>
                  <a:pt x="340" y="268"/>
                  <a:pt x="340" y="255"/>
                </a:cubicBezTo>
                <a:cubicBezTo>
                  <a:pt x="340" y="243"/>
                  <a:pt x="329" y="232"/>
                  <a:pt x="316" y="232"/>
                </a:cubicBezTo>
                <a:close/>
                <a:moveTo>
                  <a:pt x="316" y="268"/>
                </a:moveTo>
                <a:cubicBezTo>
                  <a:pt x="309" y="268"/>
                  <a:pt x="303" y="263"/>
                  <a:pt x="303" y="255"/>
                </a:cubicBezTo>
                <a:cubicBezTo>
                  <a:pt x="303" y="248"/>
                  <a:pt x="309" y="243"/>
                  <a:pt x="316" y="243"/>
                </a:cubicBezTo>
                <a:cubicBezTo>
                  <a:pt x="323" y="243"/>
                  <a:pt x="329" y="248"/>
                  <a:pt x="329" y="255"/>
                </a:cubicBezTo>
                <a:cubicBezTo>
                  <a:pt x="329" y="263"/>
                  <a:pt x="323" y="268"/>
                  <a:pt x="316" y="268"/>
                </a:cubicBezTo>
                <a:close/>
                <a:moveTo>
                  <a:pt x="374" y="41"/>
                </a:moveTo>
                <a:cubicBezTo>
                  <a:pt x="286" y="41"/>
                  <a:pt x="286" y="41"/>
                  <a:pt x="286" y="41"/>
                </a:cubicBezTo>
                <a:cubicBezTo>
                  <a:pt x="286" y="18"/>
                  <a:pt x="286" y="18"/>
                  <a:pt x="286" y="18"/>
                </a:cubicBezTo>
                <a:cubicBezTo>
                  <a:pt x="286" y="8"/>
                  <a:pt x="278" y="0"/>
                  <a:pt x="268" y="0"/>
                </a:cubicBezTo>
                <a:cubicBezTo>
                  <a:pt x="122" y="0"/>
                  <a:pt x="122" y="0"/>
                  <a:pt x="122" y="0"/>
                </a:cubicBezTo>
                <a:cubicBezTo>
                  <a:pt x="112" y="0"/>
                  <a:pt x="104" y="8"/>
                  <a:pt x="104" y="18"/>
                </a:cubicBezTo>
                <a:cubicBezTo>
                  <a:pt x="104" y="41"/>
                  <a:pt x="104" y="41"/>
                  <a:pt x="104" y="41"/>
                </a:cubicBezTo>
                <a:cubicBezTo>
                  <a:pt x="16" y="41"/>
                  <a:pt x="16" y="41"/>
                  <a:pt x="16" y="41"/>
                </a:cubicBezTo>
                <a:cubicBezTo>
                  <a:pt x="7" y="41"/>
                  <a:pt x="0" y="48"/>
                  <a:pt x="0" y="56"/>
                </a:cubicBezTo>
                <a:cubicBezTo>
                  <a:pt x="0" y="306"/>
                  <a:pt x="0" y="306"/>
                  <a:pt x="0" y="306"/>
                </a:cubicBezTo>
                <a:cubicBezTo>
                  <a:pt x="0" y="312"/>
                  <a:pt x="5" y="317"/>
                  <a:pt x="12" y="317"/>
                </a:cubicBezTo>
                <a:cubicBezTo>
                  <a:pt x="104" y="317"/>
                  <a:pt x="104" y="317"/>
                  <a:pt x="104" y="317"/>
                </a:cubicBezTo>
                <a:cubicBezTo>
                  <a:pt x="104" y="330"/>
                  <a:pt x="104" y="330"/>
                  <a:pt x="104" y="330"/>
                </a:cubicBezTo>
                <a:cubicBezTo>
                  <a:pt x="104" y="338"/>
                  <a:pt x="110" y="343"/>
                  <a:pt x="117" y="343"/>
                </a:cubicBezTo>
                <a:cubicBezTo>
                  <a:pt x="273" y="343"/>
                  <a:pt x="273" y="343"/>
                  <a:pt x="273" y="343"/>
                </a:cubicBezTo>
                <a:cubicBezTo>
                  <a:pt x="280" y="343"/>
                  <a:pt x="286" y="338"/>
                  <a:pt x="286" y="330"/>
                </a:cubicBezTo>
                <a:cubicBezTo>
                  <a:pt x="286" y="317"/>
                  <a:pt x="286" y="317"/>
                  <a:pt x="286" y="317"/>
                </a:cubicBezTo>
                <a:cubicBezTo>
                  <a:pt x="379" y="317"/>
                  <a:pt x="379" y="317"/>
                  <a:pt x="379" y="317"/>
                </a:cubicBezTo>
                <a:cubicBezTo>
                  <a:pt x="385" y="317"/>
                  <a:pt x="390" y="312"/>
                  <a:pt x="390" y="306"/>
                </a:cubicBezTo>
                <a:cubicBezTo>
                  <a:pt x="390" y="56"/>
                  <a:pt x="390" y="56"/>
                  <a:pt x="390" y="56"/>
                </a:cubicBezTo>
                <a:cubicBezTo>
                  <a:pt x="390" y="48"/>
                  <a:pt x="383" y="41"/>
                  <a:pt x="374" y="41"/>
                </a:cubicBezTo>
                <a:close/>
                <a:moveTo>
                  <a:pt x="104" y="61"/>
                </a:moveTo>
                <a:cubicBezTo>
                  <a:pt x="20" y="61"/>
                  <a:pt x="20" y="61"/>
                  <a:pt x="20" y="61"/>
                </a:cubicBezTo>
                <a:cubicBezTo>
                  <a:pt x="17" y="61"/>
                  <a:pt x="15" y="64"/>
                  <a:pt x="15" y="66"/>
                </a:cubicBezTo>
                <a:cubicBezTo>
                  <a:pt x="15" y="69"/>
                  <a:pt x="17" y="72"/>
                  <a:pt x="20" y="72"/>
                </a:cubicBezTo>
                <a:cubicBezTo>
                  <a:pt x="104" y="72"/>
                  <a:pt x="104" y="72"/>
                  <a:pt x="104" y="72"/>
                </a:cubicBezTo>
                <a:cubicBezTo>
                  <a:pt x="104" y="80"/>
                  <a:pt x="104" y="80"/>
                  <a:pt x="104" y="80"/>
                </a:cubicBezTo>
                <a:cubicBezTo>
                  <a:pt x="20" y="80"/>
                  <a:pt x="20" y="80"/>
                  <a:pt x="20" y="80"/>
                </a:cubicBezTo>
                <a:cubicBezTo>
                  <a:pt x="17" y="80"/>
                  <a:pt x="15" y="82"/>
                  <a:pt x="15" y="85"/>
                </a:cubicBezTo>
                <a:cubicBezTo>
                  <a:pt x="15" y="88"/>
                  <a:pt x="17" y="90"/>
                  <a:pt x="20" y="90"/>
                </a:cubicBezTo>
                <a:cubicBezTo>
                  <a:pt x="104" y="90"/>
                  <a:pt x="104" y="90"/>
                  <a:pt x="104" y="90"/>
                </a:cubicBezTo>
                <a:cubicBezTo>
                  <a:pt x="104" y="99"/>
                  <a:pt x="104" y="99"/>
                  <a:pt x="104" y="99"/>
                </a:cubicBezTo>
                <a:cubicBezTo>
                  <a:pt x="20" y="99"/>
                  <a:pt x="20" y="99"/>
                  <a:pt x="20" y="99"/>
                </a:cubicBezTo>
                <a:cubicBezTo>
                  <a:pt x="17" y="99"/>
                  <a:pt x="15" y="101"/>
                  <a:pt x="15" y="104"/>
                </a:cubicBezTo>
                <a:cubicBezTo>
                  <a:pt x="15" y="107"/>
                  <a:pt x="17" y="109"/>
                  <a:pt x="20" y="109"/>
                </a:cubicBezTo>
                <a:cubicBezTo>
                  <a:pt x="104" y="109"/>
                  <a:pt x="104" y="109"/>
                  <a:pt x="104" y="109"/>
                </a:cubicBezTo>
                <a:cubicBezTo>
                  <a:pt x="104" y="118"/>
                  <a:pt x="104" y="118"/>
                  <a:pt x="104" y="118"/>
                </a:cubicBezTo>
                <a:cubicBezTo>
                  <a:pt x="20" y="118"/>
                  <a:pt x="20" y="118"/>
                  <a:pt x="20" y="118"/>
                </a:cubicBezTo>
                <a:cubicBezTo>
                  <a:pt x="17" y="118"/>
                  <a:pt x="15" y="120"/>
                  <a:pt x="15" y="123"/>
                </a:cubicBezTo>
                <a:cubicBezTo>
                  <a:pt x="15" y="126"/>
                  <a:pt x="17" y="128"/>
                  <a:pt x="20" y="128"/>
                </a:cubicBezTo>
                <a:cubicBezTo>
                  <a:pt x="104" y="128"/>
                  <a:pt x="104" y="128"/>
                  <a:pt x="104" y="128"/>
                </a:cubicBezTo>
                <a:cubicBezTo>
                  <a:pt x="104" y="136"/>
                  <a:pt x="104" y="136"/>
                  <a:pt x="104" y="136"/>
                </a:cubicBezTo>
                <a:cubicBezTo>
                  <a:pt x="20" y="136"/>
                  <a:pt x="20" y="136"/>
                  <a:pt x="20" y="136"/>
                </a:cubicBezTo>
                <a:cubicBezTo>
                  <a:pt x="17" y="136"/>
                  <a:pt x="15" y="139"/>
                  <a:pt x="15" y="142"/>
                </a:cubicBezTo>
                <a:cubicBezTo>
                  <a:pt x="15" y="145"/>
                  <a:pt x="17" y="147"/>
                  <a:pt x="20" y="147"/>
                </a:cubicBezTo>
                <a:cubicBezTo>
                  <a:pt x="104" y="147"/>
                  <a:pt x="104" y="147"/>
                  <a:pt x="104" y="147"/>
                </a:cubicBezTo>
                <a:cubicBezTo>
                  <a:pt x="104" y="290"/>
                  <a:pt x="104" y="290"/>
                  <a:pt x="104" y="290"/>
                </a:cubicBezTo>
                <a:cubicBezTo>
                  <a:pt x="20" y="290"/>
                  <a:pt x="20" y="290"/>
                  <a:pt x="20" y="290"/>
                </a:cubicBezTo>
                <a:cubicBezTo>
                  <a:pt x="17" y="290"/>
                  <a:pt x="15" y="293"/>
                  <a:pt x="15" y="296"/>
                </a:cubicBezTo>
                <a:cubicBezTo>
                  <a:pt x="15" y="299"/>
                  <a:pt x="17" y="301"/>
                  <a:pt x="20" y="301"/>
                </a:cubicBezTo>
                <a:cubicBezTo>
                  <a:pt x="104" y="301"/>
                  <a:pt x="104" y="301"/>
                  <a:pt x="104" y="301"/>
                </a:cubicBezTo>
                <a:cubicBezTo>
                  <a:pt x="104" y="307"/>
                  <a:pt x="104" y="307"/>
                  <a:pt x="104" y="307"/>
                </a:cubicBezTo>
                <a:cubicBezTo>
                  <a:pt x="12" y="307"/>
                  <a:pt x="12" y="307"/>
                  <a:pt x="12" y="307"/>
                </a:cubicBezTo>
                <a:cubicBezTo>
                  <a:pt x="11" y="307"/>
                  <a:pt x="11" y="306"/>
                  <a:pt x="11" y="306"/>
                </a:cubicBezTo>
                <a:cubicBezTo>
                  <a:pt x="11" y="56"/>
                  <a:pt x="11" y="56"/>
                  <a:pt x="11" y="56"/>
                </a:cubicBezTo>
                <a:cubicBezTo>
                  <a:pt x="11" y="54"/>
                  <a:pt x="13" y="51"/>
                  <a:pt x="16" y="51"/>
                </a:cubicBezTo>
                <a:cubicBezTo>
                  <a:pt x="104" y="51"/>
                  <a:pt x="104" y="51"/>
                  <a:pt x="104" y="51"/>
                </a:cubicBezTo>
                <a:lnTo>
                  <a:pt x="104" y="61"/>
                </a:lnTo>
                <a:close/>
                <a:moveTo>
                  <a:pt x="276" y="46"/>
                </a:moveTo>
                <a:cubicBezTo>
                  <a:pt x="276" y="46"/>
                  <a:pt x="276" y="46"/>
                  <a:pt x="276" y="46"/>
                </a:cubicBezTo>
                <a:cubicBezTo>
                  <a:pt x="276" y="46"/>
                  <a:pt x="276" y="46"/>
                  <a:pt x="276" y="46"/>
                </a:cubicBezTo>
                <a:cubicBezTo>
                  <a:pt x="276" y="312"/>
                  <a:pt x="276" y="312"/>
                  <a:pt x="276" y="312"/>
                </a:cubicBezTo>
                <a:cubicBezTo>
                  <a:pt x="276" y="312"/>
                  <a:pt x="276" y="312"/>
                  <a:pt x="276" y="312"/>
                </a:cubicBezTo>
                <a:cubicBezTo>
                  <a:pt x="276" y="312"/>
                  <a:pt x="276" y="312"/>
                  <a:pt x="276" y="312"/>
                </a:cubicBezTo>
                <a:cubicBezTo>
                  <a:pt x="276" y="330"/>
                  <a:pt x="276" y="330"/>
                  <a:pt x="276" y="330"/>
                </a:cubicBezTo>
                <a:cubicBezTo>
                  <a:pt x="276" y="332"/>
                  <a:pt x="274" y="333"/>
                  <a:pt x="273" y="333"/>
                </a:cubicBezTo>
                <a:cubicBezTo>
                  <a:pt x="117" y="333"/>
                  <a:pt x="117" y="333"/>
                  <a:pt x="117" y="333"/>
                </a:cubicBezTo>
                <a:cubicBezTo>
                  <a:pt x="116" y="333"/>
                  <a:pt x="115" y="332"/>
                  <a:pt x="115" y="330"/>
                </a:cubicBezTo>
                <a:cubicBezTo>
                  <a:pt x="115" y="18"/>
                  <a:pt x="115" y="18"/>
                  <a:pt x="115" y="18"/>
                </a:cubicBezTo>
                <a:cubicBezTo>
                  <a:pt x="115" y="14"/>
                  <a:pt x="118" y="10"/>
                  <a:pt x="122" y="10"/>
                </a:cubicBezTo>
                <a:cubicBezTo>
                  <a:pt x="268" y="10"/>
                  <a:pt x="268" y="10"/>
                  <a:pt x="268" y="10"/>
                </a:cubicBezTo>
                <a:cubicBezTo>
                  <a:pt x="272" y="10"/>
                  <a:pt x="276" y="14"/>
                  <a:pt x="276" y="18"/>
                </a:cubicBezTo>
                <a:lnTo>
                  <a:pt x="276" y="46"/>
                </a:lnTo>
                <a:close/>
                <a:moveTo>
                  <a:pt x="379" y="306"/>
                </a:moveTo>
                <a:cubicBezTo>
                  <a:pt x="379" y="306"/>
                  <a:pt x="379" y="307"/>
                  <a:pt x="379" y="307"/>
                </a:cubicBezTo>
                <a:cubicBezTo>
                  <a:pt x="286" y="307"/>
                  <a:pt x="286" y="307"/>
                  <a:pt x="286" y="307"/>
                </a:cubicBezTo>
                <a:cubicBezTo>
                  <a:pt x="286" y="301"/>
                  <a:pt x="286" y="301"/>
                  <a:pt x="286" y="301"/>
                </a:cubicBezTo>
                <a:cubicBezTo>
                  <a:pt x="370" y="301"/>
                  <a:pt x="370" y="301"/>
                  <a:pt x="370" y="301"/>
                </a:cubicBezTo>
                <a:cubicBezTo>
                  <a:pt x="373" y="301"/>
                  <a:pt x="375" y="299"/>
                  <a:pt x="375" y="296"/>
                </a:cubicBezTo>
                <a:cubicBezTo>
                  <a:pt x="375" y="293"/>
                  <a:pt x="373" y="290"/>
                  <a:pt x="370" y="290"/>
                </a:cubicBezTo>
                <a:cubicBezTo>
                  <a:pt x="286" y="290"/>
                  <a:pt x="286" y="290"/>
                  <a:pt x="286" y="290"/>
                </a:cubicBezTo>
                <a:cubicBezTo>
                  <a:pt x="286" y="147"/>
                  <a:pt x="286" y="147"/>
                  <a:pt x="286" y="147"/>
                </a:cubicBezTo>
                <a:cubicBezTo>
                  <a:pt x="370" y="147"/>
                  <a:pt x="370" y="147"/>
                  <a:pt x="370" y="147"/>
                </a:cubicBezTo>
                <a:cubicBezTo>
                  <a:pt x="373" y="147"/>
                  <a:pt x="375" y="145"/>
                  <a:pt x="375" y="142"/>
                </a:cubicBezTo>
                <a:cubicBezTo>
                  <a:pt x="375" y="139"/>
                  <a:pt x="373" y="136"/>
                  <a:pt x="370" y="136"/>
                </a:cubicBezTo>
                <a:cubicBezTo>
                  <a:pt x="286" y="136"/>
                  <a:pt x="286" y="136"/>
                  <a:pt x="286" y="136"/>
                </a:cubicBezTo>
                <a:cubicBezTo>
                  <a:pt x="286" y="128"/>
                  <a:pt x="286" y="128"/>
                  <a:pt x="286" y="128"/>
                </a:cubicBezTo>
                <a:cubicBezTo>
                  <a:pt x="370" y="128"/>
                  <a:pt x="370" y="128"/>
                  <a:pt x="370" y="128"/>
                </a:cubicBezTo>
                <a:cubicBezTo>
                  <a:pt x="373" y="128"/>
                  <a:pt x="375" y="126"/>
                  <a:pt x="375" y="123"/>
                </a:cubicBezTo>
                <a:cubicBezTo>
                  <a:pt x="375" y="120"/>
                  <a:pt x="373" y="118"/>
                  <a:pt x="370" y="118"/>
                </a:cubicBezTo>
                <a:cubicBezTo>
                  <a:pt x="286" y="118"/>
                  <a:pt x="286" y="118"/>
                  <a:pt x="286" y="118"/>
                </a:cubicBezTo>
                <a:cubicBezTo>
                  <a:pt x="286" y="109"/>
                  <a:pt x="286" y="109"/>
                  <a:pt x="286" y="109"/>
                </a:cubicBezTo>
                <a:cubicBezTo>
                  <a:pt x="370" y="109"/>
                  <a:pt x="370" y="109"/>
                  <a:pt x="370" y="109"/>
                </a:cubicBezTo>
                <a:cubicBezTo>
                  <a:pt x="373" y="109"/>
                  <a:pt x="375" y="107"/>
                  <a:pt x="375" y="104"/>
                </a:cubicBezTo>
                <a:cubicBezTo>
                  <a:pt x="375" y="101"/>
                  <a:pt x="373" y="99"/>
                  <a:pt x="370" y="99"/>
                </a:cubicBezTo>
                <a:cubicBezTo>
                  <a:pt x="286" y="99"/>
                  <a:pt x="286" y="99"/>
                  <a:pt x="286" y="99"/>
                </a:cubicBezTo>
                <a:cubicBezTo>
                  <a:pt x="286" y="90"/>
                  <a:pt x="286" y="90"/>
                  <a:pt x="286" y="90"/>
                </a:cubicBezTo>
                <a:cubicBezTo>
                  <a:pt x="370" y="90"/>
                  <a:pt x="370" y="90"/>
                  <a:pt x="370" y="90"/>
                </a:cubicBezTo>
                <a:cubicBezTo>
                  <a:pt x="373" y="90"/>
                  <a:pt x="375" y="88"/>
                  <a:pt x="375" y="85"/>
                </a:cubicBezTo>
                <a:cubicBezTo>
                  <a:pt x="375" y="82"/>
                  <a:pt x="373" y="80"/>
                  <a:pt x="370" y="80"/>
                </a:cubicBezTo>
                <a:cubicBezTo>
                  <a:pt x="286" y="80"/>
                  <a:pt x="286" y="80"/>
                  <a:pt x="286" y="80"/>
                </a:cubicBezTo>
                <a:cubicBezTo>
                  <a:pt x="286" y="72"/>
                  <a:pt x="286" y="72"/>
                  <a:pt x="286" y="72"/>
                </a:cubicBezTo>
                <a:cubicBezTo>
                  <a:pt x="370" y="72"/>
                  <a:pt x="370" y="72"/>
                  <a:pt x="370" y="72"/>
                </a:cubicBezTo>
                <a:cubicBezTo>
                  <a:pt x="373" y="72"/>
                  <a:pt x="375" y="69"/>
                  <a:pt x="375" y="66"/>
                </a:cubicBezTo>
                <a:cubicBezTo>
                  <a:pt x="375" y="64"/>
                  <a:pt x="373" y="61"/>
                  <a:pt x="370" y="61"/>
                </a:cubicBezTo>
                <a:cubicBezTo>
                  <a:pt x="286" y="61"/>
                  <a:pt x="286" y="61"/>
                  <a:pt x="286" y="61"/>
                </a:cubicBezTo>
                <a:cubicBezTo>
                  <a:pt x="286" y="51"/>
                  <a:pt x="286" y="51"/>
                  <a:pt x="286" y="51"/>
                </a:cubicBezTo>
                <a:cubicBezTo>
                  <a:pt x="374" y="51"/>
                  <a:pt x="374" y="51"/>
                  <a:pt x="374" y="51"/>
                </a:cubicBezTo>
                <a:cubicBezTo>
                  <a:pt x="377" y="51"/>
                  <a:pt x="379" y="54"/>
                  <a:pt x="379" y="56"/>
                </a:cubicBezTo>
                <a:lnTo>
                  <a:pt x="379" y="306"/>
                </a:lnTo>
                <a:close/>
                <a:moveTo>
                  <a:pt x="74" y="279"/>
                </a:moveTo>
                <a:cubicBezTo>
                  <a:pt x="87" y="279"/>
                  <a:pt x="97" y="268"/>
                  <a:pt x="97" y="255"/>
                </a:cubicBezTo>
                <a:cubicBezTo>
                  <a:pt x="97" y="243"/>
                  <a:pt x="87" y="232"/>
                  <a:pt x="74" y="232"/>
                </a:cubicBezTo>
                <a:cubicBezTo>
                  <a:pt x="61" y="232"/>
                  <a:pt x="51" y="243"/>
                  <a:pt x="51" y="255"/>
                </a:cubicBezTo>
                <a:cubicBezTo>
                  <a:pt x="51" y="268"/>
                  <a:pt x="61" y="279"/>
                  <a:pt x="74" y="279"/>
                </a:cubicBezTo>
                <a:close/>
                <a:moveTo>
                  <a:pt x="74" y="243"/>
                </a:moveTo>
                <a:cubicBezTo>
                  <a:pt x="81" y="243"/>
                  <a:pt x="87" y="248"/>
                  <a:pt x="87" y="255"/>
                </a:cubicBezTo>
                <a:cubicBezTo>
                  <a:pt x="87" y="263"/>
                  <a:pt x="81" y="268"/>
                  <a:pt x="74" y="268"/>
                </a:cubicBezTo>
                <a:cubicBezTo>
                  <a:pt x="67" y="268"/>
                  <a:pt x="61" y="263"/>
                  <a:pt x="61" y="255"/>
                </a:cubicBezTo>
                <a:cubicBezTo>
                  <a:pt x="61" y="248"/>
                  <a:pt x="67" y="243"/>
                  <a:pt x="74" y="24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781" name="Google Shape;1781;p195"/>
          <p:cNvPicPr preferRelativeResize="0"/>
          <p:nvPr/>
        </p:nvPicPr>
        <p:blipFill rotWithShape="1">
          <a:blip r:embed="rId4">
            <a:alphaModFix/>
          </a:blip>
          <a:srcRect/>
          <a:stretch/>
        </p:blipFill>
        <p:spPr>
          <a:xfrm flipH="1">
            <a:off x="315544" y="4825908"/>
            <a:ext cx="512193" cy="886766"/>
          </a:xfrm>
          <a:prstGeom prst="rect">
            <a:avLst/>
          </a:prstGeom>
          <a:noFill/>
          <a:ln>
            <a:noFill/>
          </a:ln>
        </p:spPr>
      </p:pic>
      <p:pic>
        <p:nvPicPr>
          <p:cNvPr id="1782" name="Google Shape;1782;p195"/>
          <p:cNvPicPr preferRelativeResize="0"/>
          <p:nvPr/>
        </p:nvPicPr>
        <p:blipFill rotWithShape="1">
          <a:blip r:embed="rId5">
            <a:alphaModFix/>
          </a:blip>
          <a:srcRect/>
          <a:stretch/>
        </p:blipFill>
        <p:spPr>
          <a:xfrm>
            <a:off x="10337327" y="5455790"/>
            <a:ext cx="477856" cy="404257"/>
          </a:xfrm>
          <a:prstGeom prst="rect">
            <a:avLst/>
          </a:prstGeom>
          <a:noFill/>
          <a:ln>
            <a:noFill/>
          </a:ln>
        </p:spPr>
      </p:pic>
      <p:grpSp>
        <p:nvGrpSpPr>
          <p:cNvPr id="1783" name="Google Shape;1783;p195"/>
          <p:cNvGrpSpPr/>
          <p:nvPr/>
        </p:nvGrpSpPr>
        <p:grpSpPr>
          <a:xfrm flipH="1">
            <a:off x="10629973" y="4728051"/>
            <a:ext cx="1465093" cy="825201"/>
            <a:chOff x="-1" y="-1"/>
            <a:chExt cx="2125171" cy="1272673"/>
          </a:xfrm>
        </p:grpSpPr>
        <p:sp>
          <p:nvSpPr>
            <p:cNvPr id="1784" name="Google Shape;1784;p195"/>
            <p:cNvSpPr/>
            <p:nvPr/>
          </p:nvSpPr>
          <p:spPr>
            <a:xfrm>
              <a:off x="-1" y="0"/>
              <a:ext cx="1654992" cy="1272672"/>
            </a:xfrm>
            <a:custGeom>
              <a:avLst/>
              <a:gdLst/>
              <a:ahLst/>
              <a:cxnLst/>
              <a:rect l="l" t="t" r="r" b="b"/>
              <a:pathLst>
                <a:path w="21600" h="21600" extrusionOk="0">
                  <a:moveTo>
                    <a:pt x="21600" y="0"/>
                  </a:moveTo>
                  <a:cubicBezTo>
                    <a:pt x="21600" y="0"/>
                    <a:pt x="13132" y="4352"/>
                    <a:pt x="4786" y="1290"/>
                  </a:cubicBezTo>
                  <a:cubicBezTo>
                    <a:pt x="0" y="21600"/>
                    <a:pt x="0" y="21600"/>
                    <a:pt x="0" y="21600"/>
                  </a:cubicBezTo>
                  <a:cubicBezTo>
                    <a:pt x="16445" y="21600"/>
                    <a:pt x="16445" y="21600"/>
                    <a:pt x="16445" y="21600"/>
                  </a:cubicBezTo>
                  <a:lnTo>
                    <a:pt x="21600" y="0"/>
                  </a:lnTo>
                  <a:close/>
                </a:path>
              </a:pathLst>
            </a:custGeom>
            <a:solidFill>
              <a:srgbClr val="9A8479"/>
            </a:solidFill>
            <a:ln>
              <a:noFill/>
            </a:ln>
          </p:spPr>
          <p:txBody>
            <a:bodyPr spcFirstLastPara="1" wrap="square" lIns="22850" tIns="22850" rIns="22850" bIns="2285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1785" name="Google Shape;1785;p195"/>
            <p:cNvSpPr/>
            <p:nvPr/>
          </p:nvSpPr>
          <p:spPr>
            <a:xfrm>
              <a:off x="1443174" y="415616"/>
              <a:ext cx="413316" cy="838134"/>
            </a:xfrm>
            <a:custGeom>
              <a:avLst/>
              <a:gdLst/>
              <a:ahLst/>
              <a:cxnLst/>
              <a:rect l="l" t="t" r="r" b="b"/>
              <a:pathLst>
                <a:path w="21600" h="21600" extrusionOk="0">
                  <a:moveTo>
                    <a:pt x="6840" y="0"/>
                  </a:moveTo>
                  <a:lnTo>
                    <a:pt x="0" y="21600"/>
                  </a:lnTo>
                  <a:lnTo>
                    <a:pt x="21600" y="21600"/>
                  </a:lnTo>
                  <a:lnTo>
                    <a:pt x="6840" y="0"/>
                  </a:lnTo>
                  <a:close/>
                </a:path>
              </a:pathLst>
            </a:custGeom>
            <a:solidFill>
              <a:srgbClr val="7F6D63"/>
            </a:solidFill>
            <a:ln>
              <a:noFill/>
            </a:ln>
          </p:spPr>
          <p:txBody>
            <a:bodyPr spcFirstLastPara="1" wrap="square" lIns="22850" tIns="22850" rIns="22850" bIns="2285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sp>
          <p:nvSpPr>
            <p:cNvPr id="1786" name="Google Shape;1786;p195"/>
            <p:cNvSpPr/>
            <p:nvPr/>
          </p:nvSpPr>
          <p:spPr>
            <a:xfrm>
              <a:off x="1258902" y="-1"/>
              <a:ext cx="866268" cy="1272672"/>
            </a:xfrm>
            <a:custGeom>
              <a:avLst/>
              <a:gdLst/>
              <a:ahLst/>
              <a:cxnLst/>
              <a:rect l="l" t="t" r="r" b="b"/>
              <a:pathLst>
                <a:path w="21600" h="21600" extrusionOk="0">
                  <a:moveTo>
                    <a:pt x="9877" y="0"/>
                  </a:moveTo>
                  <a:lnTo>
                    <a:pt x="0" y="21600"/>
                  </a:lnTo>
                  <a:lnTo>
                    <a:pt x="9877" y="21278"/>
                  </a:lnTo>
                  <a:lnTo>
                    <a:pt x="10821" y="13533"/>
                  </a:lnTo>
                  <a:lnTo>
                    <a:pt x="14772" y="21278"/>
                  </a:lnTo>
                  <a:lnTo>
                    <a:pt x="21600" y="20139"/>
                  </a:lnTo>
                  <a:lnTo>
                    <a:pt x="9877" y="0"/>
                  </a:lnTo>
                  <a:close/>
                </a:path>
              </a:pathLst>
            </a:custGeom>
            <a:solidFill>
              <a:srgbClr val="C1B49A"/>
            </a:solidFill>
            <a:ln>
              <a:noFill/>
            </a:ln>
          </p:spPr>
          <p:txBody>
            <a:bodyPr spcFirstLastPara="1" wrap="square" lIns="22850" tIns="22850" rIns="22850" bIns="22850" anchor="t" anchorCtr="0">
              <a:noAutofit/>
            </a:bodyPr>
            <a:lstStyle/>
            <a:p>
              <a:pPr marL="0" marR="0" lvl="0" indent="0" algn="l" rtl="0">
                <a:lnSpc>
                  <a:spcPct val="100000"/>
                </a:lnSpc>
                <a:spcBef>
                  <a:spcPts val="0"/>
                </a:spcBef>
                <a:spcAft>
                  <a:spcPts val="0"/>
                </a:spcAft>
                <a:buNone/>
              </a:pPr>
              <a:endParaRPr sz="900">
                <a:solidFill>
                  <a:schemeClr val="dk1"/>
                </a:solidFill>
                <a:latin typeface="Arial"/>
                <a:ea typeface="Arial"/>
                <a:cs typeface="Arial"/>
                <a:sym typeface="Arial"/>
              </a:endParaRPr>
            </a:p>
          </p:txBody>
        </p:sp>
      </p:grpSp>
      <p:pic>
        <p:nvPicPr>
          <p:cNvPr id="1787" name="Google Shape;1787;p195"/>
          <p:cNvPicPr preferRelativeResize="0"/>
          <p:nvPr/>
        </p:nvPicPr>
        <p:blipFill rotWithShape="1">
          <a:blip r:embed="rId6">
            <a:alphaModFix/>
          </a:blip>
          <a:srcRect/>
          <a:stretch/>
        </p:blipFill>
        <p:spPr>
          <a:xfrm>
            <a:off x="11226343" y="5425514"/>
            <a:ext cx="150347" cy="168137"/>
          </a:xfrm>
          <a:prstGeom prst="rect">
            <a:avLst/>
          </a:prstGeom>
          <a:noFill/>
          <a:ln>
            <a:noFill/>
          </a:ln>
        </p:spPr>
      </p:pic>
      <p:grpSp>
        <p:nvGrpSpPr>
          <p:cNvPr id="1788" name="Google Shape;1788;p195"/>
          <p:cNvGrpSpPr/>
          <p:nvPr/>
        </p:nvGrpSpPr>
        <p:grpSpPr>
          <a:xfrm>
            <a:off x="2415091" y="3605113"/>
            <a:ext cx="454364" cy="454364"/>
            <a:chOff x="5429090" y="2050693"/>
            <a:chExt cx="320675" cy="320675"/>
          </a:xfrm>
        </p:grpSpPr>
        <p:sp>
          <p:nvSpPr>
            <p:cNvPr id="1789" name="Google Shape;1789;p195"/>
            <p:cNvSpPr/>
            <p:nvPr/>
          </p:nvSpPr>
          <p:spPr>
            <a:xfrm>
              <a:off x="5495765" y="2212618"/>
              <a:ext cx="92075" cy="92075"/>
            </a:xfrm>
            <a:custGeom>
              <a:avLst/>
              <a:gdLst/>
              <a:ahLst/>
              <a:cxnLst/>
              <a:rect l="l" t="t" r="r" b="b"/>
              <a:pathLst>
                <a:path w="256" h="256" extrusionOk="0">
                  <a:moveTo>
                    <a:pt x="127" y="255"/>
                  </a:moveTo>
                  <a:cubicBezTo>
                    <a:pt x="58" y="255"/>
                    <a:pt x="0" y="196"/>
                    <a:pt x="0" y="127"/>
                  </a:cubicBezTo>
                  <a:cubicBezTo>
                    <a:pt x="0" y="57"/>
                    <a:pt x="57" y="0"/>
                    <a:pt x="127" y="0"/>
                  </a:cubicBezTo>
                  <a:cubicBezTo>
                    <a:pt x="196" y="0"/>
                    <a:pt x="255" y="57"/>
                    <a:pt x="255" y="127"/>
                  </a:cubicBezTo>
                  <a:cubicBezTo>
                    <a:pt x="255" y="196"/>
                    <a:pt x="199" y="255"/>
                    <a:pt x="127" y="255"/>
                  </a:cubicBezTo>
                  <a:close/>
                  <a:moveTo>
                    <a:pt x="127" y="29"/>
                  </a:moveTo>
                  <a:cubicBezTo>
                    <a:pt x="74" y="29"/>
                    <a:pt x="30" y="73"/>
                    <a:pt x="30" y="127"/>
                  </a:cubicBezTo>
                  <a:cubicBezTo>
                    <a:pt x="30" y="180"/>
                    <a:pt x="73" y="225"/>
                    <a:pt x="127" y="225"/>
                  </a:cubicBezTo>
                  <a:cubicBezTo>
                    <a:pt x="180" y="225"/>
                    <a:pt x="225" y="180"/>
                    <a:pt x="225" y="127"/>
                  </a:cubicBezTo>
                  <a:cubicBezTo>
                    <a:pt x="225" y="73"/>
                    <a:pt x="182" y="29"/>
                    <a:pt x="127" y="29"/>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790" name="Google Shape;1790;p195"/>
            <p:cNvSpPr/>
            <p:nvPr/>
          </p:nvSpPr>
          <p:spPr>
            <a:xfrm>
              <a:off x="5657690" y="2091968"/>
              <a:ext cx="50800" cy="50800"/>
            </a:xfrm>
            <a:custGeom>
              <a:avLst/>
              <a:gdLst/>
              <a:ahLst/>
              <a:cxnLst/>
              <a:rect l="l" t="t" r="r" b="b"/>
              <a:pathLst>
                <a:path w="143" h="143" extrusionOk="0">
                  <a:moveTo>
                    <a:pt x="71" y="142"/>
                  </a:moveTo>
                  <a:cubicBezTo>
                    <a:pt x="33" y="142"/>
                    <a:pt x="0" y="109"/>
                    <a:pt x="0" y="71"/>
                  </a:cubicBezTo>
                  <a:cubicBezTo>
                    <a:pt x="0" y="32"/>
                    <a:pt x="32" y="0"/>
                    <a:pt x="71" y="0"/>
                  </a:cubicBezTo>
                  <a:cubicBezTo>
                    <a:pt x="109" y="0"/>
                    <a:pt x="142" y="32"/>
                    <a:pt x="142" y="71"/>
                  </a:cubicBezTo>
                  <a:cubicBezTo>
                    <a:pt x="142" y="111"/>
                    <a:pt x="111" y="142"/>
                    <a:pt x="71" y="142"/>
                  </a:cubicBezTo>
                  <a:close/>
                  <a:moveTo>
                    <a:pt x="71" y="29"/>
                  </a:moveTo>
                  <a:cubicBezTo>
                    <a:pt x="49" y="29"/>
                    <a:pt x="30" y="49"/>
                    <a:pt x="30" y="71"/>
                  </a:cubicBezTo>
                  <a:cubicBezTo>
                    <a:pt x="30" y="93"/>
                    <a:pt x="49" y="112"/>
                    <a:pt x="71" y="112"/>
                  </a:cubicBezTo>
                  <a:cubicBezTo>
                    <a:pt x="93" y="112"/>
                    <a:pt x="113" y="93"/>
                    <a:pt x="113" y="71"/>
                  </a:cubicBezTo>
                  <a:cubicBezTo>
                    <a:pt x="113" y="49"/>
                    <a:pt x="95" y="29"/>
                    <a:pt x="71" y="29"/>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791" name="Google Shape;1791;p195"/>
            <p:cNvSpPr/>
            <p:nvPr/>
          </p:nvSpPr>
          <p:spPr>
            <a:xfrm>
              <a:off x="5429090" y="2145943"/>
              <a:ext cx="225425" cy="225425"/>
            </a:xfrm>
            <a:custGeom>
              <a:avLst/>
              <a:gdLst/>
              <a:ahLst/>
              <a:cxnLst/>
              <a:rect l="l" t="t" r="r" b="b"/>
              <a:pathLst>
                <a:path w="628" h="625" extrusionOk="0">
                  <a:moveTo>
                    <a:pt x="391" y="624"/>
                  </a:moveTo>
                  <a:lnTo>
                    <a:pt x="241" y="624"/>
                  </a:lnTo>
                  <a:cubicBezTo>
                    <a:pt x="232" y="624"/>
                    <a:pt x="226" y="619"/>
                    <a:pt x="226" y="610"/>
                  </a:cubicBezTo>
                  <a:lnTo>
                    <a:pt x="226" y="552"/>
                  </a:lnTo>
                  <a:cubicBezTo>
                    <a:pt x="200" y="543"/>
                    <a:pt x="176" y="530"/>
                    <a:pt x="151" y="509"/>
                  </a:cubicBezTo>
                  <a:lnTo>
                    <a:pt x="99" y="538"/>
                  </a:lnTo>
                  <a:cubicBezTo>
                    <a:pt x="92" y="543"/>
                    <a:pt x="83" y="540"/>
                    <a:pt x="78" y="533"/>
                  </a:cubicBezTo>
                  <a:lnTo>
                    <a:pt x="4" y="404"/>
                  </a:lnTo>
                  <a:cubicBezTo>
                    <a:pt x="0" y="396"/>
                    <a:pt x="3" y="387"/>
                    <a:pt x="10" y="383"/>
                  </a:cubicBezTo>
                  <a:lnTo>
                    <a:pt x="60" y="355"/>
                  </a:lnTo>
                  <a:cubicBezTo>
                    <a:pt x="57" y="341"/>
                    <a:pt x="56" y="328"/>
                    <a:pt x="56" y="312"/>
                  </a:cubicBezTo>
                  <a:cubicBezTo>
                    <a:pt x="56" y="298"/>
                    <a:pt x="57" y="282"/>
                    <a:pt x="60" y="269"/>
                  </a:cubicBezTo>
                  <a:lnTo>
                    <a:pt x="10" y="239"/>
                  </a:lnTo>
                  <a:cubicBezTo>
                    <a:pt x="7" y="238"/>
                    <a:pt x="4" y="233"/>
                    <a:pt x="3" y="230"/>
                  </a:cubicBezTo>
                  <a:cubicBezTo>
                    <a:pt x="1" y="226"/>
                    <a:pt x="3" y="223"/>
                    <a:pt x="4" y="218"/>
                  </a:cubicBezTo>
                  <a:lnTo>
                    <a:pt x="80" y="89"/>
                  </a:lnTo>
                  <a:cubicBezTo>
                    <a:pt x="84" y="82"/>
                    <a:pt x="93" y="81"/>
                    <a:pt x="100" y="83"/>
                  </a:cubicBezTo>
                  <a:lnTo>
                    <a:pt x="151" y="112"/>
                  </a:lnTo>
                  <a:cubicBezTo>
                    <a:pt x="176" y="91"/>
                    <a:pt x="200" y="78"/>
                    <a:pt x="226" y="69"/>
                  </a:cubicBezTo>
                  <a:lnTo>
                    <a:pt x="226" y="15"/>
                  </a:lnTo>
                  <a:cubicBezTo>
                    <a:pt x="226" y="6"/>
                    <a:pt x="232" y="0"/>
                    <a:pt x="241" y="0"/>
                  </a:cubicBezTo>
                  <a:lnTo>
                    <a:pt x="391" y="0"/>
                  </a:lnTo>
                  <a:cubicBezTo>
                    <a:pt x="400" y="0"/>
                    <a:pt x="406" y="6"/>
                    <a:pt x="406" y="15"/>
                  </a:cubicBezTo>
                  <a:lnTo>
                    <a:pt x="406" y="70"/>
                  </a:lnTo>
                  <a:cubicBezTo>
                    <a:pt x="437" y="81"/>
                    <a:pt x="459" y="97"/>
                    <a:pt x="478" y="113"/>
                  </a:cubicBezTo>
                  <a:lnTo>
                    <a:pt x="527" y="85"/>
                  </a:lnTo>
                  <a:cubicBezTo>
                    <a:pt x="530" y="83"/>
                    <a:pt x="534" y="81"/>
                    <a:pt x="539" y="83"/>
                  </a:cubicBezTo>
                  <a:cubicBezTo>
                    <a:pt x="543" y="84"/>
                    <a:pt x="547" y="86"/>
                    <a:pt x="548" y="91"/>
                  </a:cubicBezTo>
                  <a:lnTo>
                    <a:pt x="622" y="220"/>
                  </a:lnTo>
                  <a:cubicBezTo>
                    <a:pt x="627" y="227"/>
                    <a:pt x="624" y="236"/>
                    <a:pt x="616" y="241"/>
                  </a:cubicBezTo>
                  <a:lnTo>
                    <a:pt x="566" y="269"/>
                  </a:lnTo>
                  <a:cubicBezTo>
                    <a:pt x="569" y="282"/>
                    <a:pt x="570" y="295"/>
                    <a:pt x="570" y="312"/>
                  </a:cubicBezTo>
                  <a:cubicBezTo>
                    <a:pt x="570" y="328"/>
                    <a:pt x="569" y="341"/>
                    <a:pt x="567" y="353"/>
                  </a:cubicBezTo>
                  <a:lnTo>
                    <a:pt x="616" y="381"/>
                  </a:lnTo>
                  <a:cubicBezTo>
                    <a:pt x="624" y="386"/>
                    <a:pt x="625" y="395"/>
                    <a:pt x="622" y="402"/>
                  </a:cubicBezTo>
                  <a:lnTo>
                    <a:pt x="548" y="531"/>
                  </a:lnTo>
                  <a:cubicBezTo>
                    <a:pt x="547" y="534"/>
                    <a:pt x="542" y="537"/>
                    <a:pt x="539" y="538"/>
                  </a:cubicBezTo>
                  <a:cubicBezTo>
                    <a:pt x="535" y="540"/>
                    <a:pt x="532" y="538"/>
                    <a:pt x="527" y="537"/>
                  </a:cubicBezTo>
                  <a:lnTo>
                    <a:pt x="478" y="509"/>
                  </a:lnTo>
                  <a:cubicBezTo>
                    <a:pt x="459" y="525"/>
                    <a:pt x="437" y="541"/>
                    <a:pt x="406" y="552"/>
                  </a:cubicBezTo>
                  <a:lnTo>
                    <a:pt x="406" y="610"/>
                  </a:lnTo>
                  <a:cubicBezTo>
                    <a:pt x="406" y="617"/>
                    <a:pt x="400" y="624"/>
                    <a:pt x="391" y="624"/>
                  </a:cubicBezTo>
                  <a:close/>
                  <a:moveTo>
                    <a:pt x="376" y="595"/>
                  </a:moveTo>
                  <a:lnTo>
                    <a:pt x="376" y="541"/>
                  </a:lnTo>
                  <a:cubicBezTo>
                    <a:pt x="376" y="536"/>
                    <a:pt x="381" y="530"/>
                    <a:pt x="387" y="527"/>
                  </a:cubicBezTo>
                  <a:cubicBezTo>
                    <a:pt x="419" y="518"/>
                    <a:pt x="440" y="503"/>
                    <a:pt x="467" y="479"/>
                  </a:cubicBezTo>
                  <a:cubicBezTo>
                    <a:pt x="471" y="475"/>
                    <a:pt x="478" y="475"/>
                    <a:pt x="484" y="478"/>
                  </a:cubicBezTo>
                  <a:lnTo>
                    <a:pt x="529" y="504"/>
                  </a:lnTo>
                  <a:lnTo>
                    <a:pt x="588" y="401"/>
                  </a:lnTo>
                  <a:lnTo>
                    <a:pt x="542" y="374"/>
                  </a:lnTo>
                  <a:cubicBezTo>
                    <a:pt x="536" y="371"/>
                    <a:pt x="533" y="364"/>
                    <a:pt x="535" y="356"/>
                  </a:cubicBezTo>
                  <a:cubicBezTo>
                    <a:pt x="538" y="344"/>
                    <a:pt x="541" y="330"/>
                    <a:pt x="541" y="312"/>
                  </a:cubicBezTo>
                  <a:cubicBezTo>
                    <a:pt x="541" y="294"/>
                    <a:pt x="539" y="279"/>
                    <a:pt x="535" y="266"/>
                  </a:cubicBezTo>
                  <a:cubicBezTo>
                    <a:pt x="533" y="260"/>
                    <a:pt x="536" y="252"/>
                    <a:pt x="542" y="249"/>
                  </a:cubicBezTo>
                  <a:lnTo>
                    <a:pt x="588" y="223"/>
                  </a:lnTo>
                  <a:lnTo>
                    <a:pt x="529" y="119"/>
                  </a:lnTo>
                  <a:lnTo>
                    <a:pt x="484" y="146"/>
                  </a:lnTo>
                  <a:cubicBezTo>
                    <a:pt x="478" y="149"/>
                    <a:pt x="473" y="149"/>
                    <a:pt x="467" y="144"/>
                  </a:cubicBezTo>
                  <a:cubicBezTo>
                    <a:pt x="440" y="121"/>
                    <a:pt x="419" y="106"/>
                    <a:pt x="387" y="97"/>
                  </a:cubicBezTo>
                  <a:cubicBezTo>
                    <a:pt x="381" y="95"/>
                    <a:pt x="376" y="89"/>
                    <a:pt x="376" y="82"/>
                  </a:cubicBezTo>
                  <a:lnTo>
                    <a:pt x="376" y="32"/>
                  </a:lnTo>
                  <a:lnTo>
                    <a:pt x="256" y="32"/>
                  </a:lnTo>
                  <a:lnTo>
                    <a:pt x="256" y="81"/>
                  </a:lnTo>
                  <a:cubicBezTo>
                    <a:pt x="256" y="86"/>
                    <a:pt x="252" y="92"/>
                    <a:pt x="246" y="95"/>
                  </a:cubicBezTo>
                  <a:cubicBezTo>
                    <a:pt x="216" y="104"/>
                    <a:pt x="191" y="118"/>
                    <a:pt x="163" y="143"/>
                  </a:cubicBezTo>
                  <a:cubicBezTo>
                    <a:pt x="158" y="147"/>
                    <a:pt x="151" y="147"/>
                    <a:pt x="145" y="144"/>
                  </a:cubicBezTo>
                  <a:lnTo>
                    <a:pt x="99" y="118"/>
                  </a:lnTo>
                  <a:lnTo>
                    <a:pt x="38" y="221"/>
                  </a:lnTo>
                  <a:lnTo>
                    <a:pt x="84" y="248"/>
                  </a:lnTo>
                  <a:cubicBezTo>
                    <a:pt x="90" y="251"/>
                    <a:pt x="93" y="257"/>
                    <a:pt x="92" y="263"/>
                  </a:cubicBezTo>
                  <a:cubicBezTo>
                    <a:pt x="89" y="278"/>
                    <a:pt x="86" y="295"/>
                    <a:pt x="86" y="310"/>
                  </a:cubicBezTo>
                  <a:cubicBezTo>
                    <a:pt x="86" y="328"/>
                    <a:pt x="87" y="343"/>
                    <a:pt x="92" y="356"/>
                  </a:cubicBezTo>
                  <a:cubicBezTo>
                    <a:pt x="93" y="362"/>
                    <a:pt x="90" y="370"/>
                    <a:pt x="84" y="372"/>
                  </a:cubicBezTo>
                  <a:lnTo>
                    <a:pt x="38" y="399"/>
                  </a:lnTo>
                  <a:lnTo>
                    <a:pt x="98" y="503"/>
                  </a:lnTo>
                  <a:lnTo>
                    <a:pt x="145" y="476"/>
                  </a:lnTo>
                  <a:cubicBezTo>
                    <a:pt x="151" y="473"/>
                    <a:pt x="157" y="473"/>
                    <a:pt x="163" y="478"/>
                  </a:cubicBezTo>
                  <a:cubicBezTo>
                    <a:pt x="191" y="503"/>
                    <a:pt x="216" y="516"/>
                    <a:pt x="246" y="525"/>
                  </a:cubicBezTo>
                  <a:cubicBezTo>
                    <a:pt x="252" y="527"/>
                    <a:pt x="256" y="533"/>
                    <a:pt x="256" y="540"/>
                  </a:cubicBezTo>
                  <a:lnTo>
                    <a:pt x="256" y="595"/>
                  </a:lnTo>
                  <a:lnTo>
                    <a:pt x="376" y="595"/>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792" name="Google Shape;1792;p195"/>
            <p:cNvSpPr/>
            <p:nvPr/>
          </p:nvSpPr>
          <p:spPr>
            <a:xfrm>
              <a:off x="5619590" y="2050693"/>
              <a:ext cx="130175" cy="131763"/>
            </a:xfrm>
            <a:custGeom>
              <a:avLst/>
              <a:gdLst/>
              <a:ahLst/>
              <a:cxnLst/>
              <a:rect l="l" t="t" r="r" b="b"/>
              <a:pathLst>
                <a:path w="361" h="364" extrusionOk="0">
                  <a:moveTo>
                    <a:pt x="219" y="363"/>
                  </a:moveTo>
                  <a:lnTo>
                    <a:pt x="145" y="363"/>
                  </a:lnTo>
                  <a:cubicBezTo>
                    <a:pt x="136" y="363"/>
                    <a:pt x="130" y="357"/>
                    <a:pt x="130" y="348"/>
                  </a:cubicBezTo>
                  <a:lnTo>
                    <a:pt x="130" y="316"/>
                  </a:lnTo>
                  <a:cubicBezTo>
                    <a:pt x="117" y="311"/>
                    <a:pt x="102" y="303"/>
                    <a:pt x="90" y="294"/>
                  </a:cubicBezTo>
                  <a:lnTo>
                    <a:pt x="61" y="311"/>
                  </a:lnTo>
                  <a:cubicBezTo>
                    <a:pt x="58" y="313"/>
                    <a:pt x="53" y="314"/>
                    <a:pt x="49" y="313"/>
                  </a:cubicBezTo>
                  <a:cubicBezTo>
                    <a:pt x="44" y="311"/>
                    <a:pt x="41" y="310"/>
                    <a:pt x="40" y="305"/>
                  </a:cubicBezTo>
                  <a:lnTo>
                    <a:pt x="3" y="240"/>
                  </a:lnTo>
                  <a:cubicBezTo>
                    <a:pt x="1" y="237"/>
                    <a:pt x="0" y="233"/>
                    <a:pt x="1" y="228"/>
                  </a:cubicBezTo>
                  <a:cubicBezTo>
                    <a:pt x="3" y="224"/>
                    <a:pt x="4" y="221"/>
                    <a:pt x="9" y="220"/>
                  </a:cubicBezTo>
                  <a:lnTo>
                    <a:pt x="37" y="203"/>
                  </a:lnTo>
                  <a:cubicBezTo>
                    <a:pt x="35" y="196"/>
                    <a:pt x="35" y="188"/>
                    <a:pt x="35" y="181"/>
                  </a:cubicBezTo>
                  <a:cubicBezTo>
                    <a:pt x="35" y="174"/>
                    <a:pt x="35" y="166"/>
                    <a:pt x="37" y="159"/>
                  </a:cubicBezTo>
                  <a:lnTo>
                    <a:pt x="10" y="144"/>
                  </a:lnTo>
                  <a:cubicBezTo>
                    <a:pt x="7" y="142"/>
                    <a:pt x="4" y="139"/>
                    <a:pt x="3" y="135"/>
                  </a:cubicBezTo>
                  <a:cubicBezTo>
                    <a:pt x="1" y="131"/>
                    <a:pt x="3" y="128"/>
                    <a:pt x="4" y="123"/>
                  </a:cubicBezTo>
                  <a:lnTo>
                    <a:pt x="41" y="58"/>
                  </a:lnTo>
                  <a:cubicBezTo>
                    <a:pt x="43" y="55"/>
                    <a:pt x="47" y="52"/>
                    <a:pt x="50" y="51"/>
                  </a:cubicBezTo>
                  <a:cubicBezTo>
                    <a:pt x="55" y="49"/>
                    <a:pt x="58" y="51"/>
                    <a:pt x="62" y="52"/>
                  </a:cubicBezTo>
                  <a:lnTo>
                    <a:pt x="92" y="70"/>
                  </a:lnTo>
                  <a:cubicBezTo>
                    <a:pt x="104" y="61"/>
                    <a:pt x="117" y="54"/>
                    <a:pt x="132" y="48"/>
                  </a:cubicBezTo>
                  <a:lnTo>
                    <a:pt x="132" y="15"/>
                  </a:lnTo>
                  <a:cubicBezTo>
                    <a:pt x="132" y="6"/>
                    <a:pt x="138" y="0"/>
                    <a:pt x="147" y="0"/>
                  </a:cubicBezTo>
                  <a:lnTo>
                    <a:pt x="221" y="0"/>
                  </a:lnTo>
                  <a:cubicBezTo>
                    <a:pt x="230" y="0"/>
                    <a:pt x="236" y="6"/>
                    <a:pt x="236" y="15"/>
                  </a:cubicBezTo>
                  <a:lnTo>
                    <a:pt x="236" y="51"/>
                  </a:lnTo>
                  <a:cubicBezTo>
                    <a:pt x="249" y="56"/>
                    <a:pt x="261" y="64"/>
                    <a:pt x="273" y="73"/>
                  </a:cubicBezTo>
                  <a:lnTo>
                    <a:pt x="299" y="56"/>
                  </a:lnTo>
                  <a:cubicBezTo>
                    <a:pt x="302" y="55"/>
                    <a:pt x="306" y="54"/>
                    <a:pt x="311" y="55"/>
                  </a:cubicBezTo>
                  <a:cubicBezTo>
                    <a:pt x="315" y="56"/>
                    <a:pt x="319" y="58"/>
                    <a:pt x="320" y="62"/>
                  </a:cubicBezTo>
                  <a:lnTo>
                    <a:pt x="357" y="128"/>
                  </a:lnTo>
                  <a:cubicBezTo>
                    <a:pt x="359" y="131"/>
                    <a:pt x="360" y="135"/>
                    <a:pt x="359" y="139"/>
                  </a:cubicBezTo>
                  <a:cubicBezTo>
                    <a:pt x="357" y="144"/>
                    <a:pt x="356" y="147"/>
                    <a:pt x="351" y="148"/>
                  </a:cubicBezTo>
                  <a:lnTo>
                    <a:pt x="323" y="165"/>
                  </a:lnTo>
                  <a:cubicBezTo>
                    <a:pt x="324" y="172"/>
                    <a:pt x="324" y="180"/>
                    <a:pt x="324" y="187"/>
                  </a:cubicBezTo>
                  <a:cubicBezTo>
                    <a:pt x="324" y="194"/>
                    <a:pt x="324" y="200"/>
                    <a:pt x="323" y="206"/>
                  </a:cubicBezTo>
                  <a:lnTo>
                    <a:pt x="351" y="222"/>
                  </a:lnTo>
                  <a:cubicBezTo>
                    <a:pt x="354" y="224"/>
                    <a:pt x="357" y="227"/>
                    <a:pt x="359" y="231"/>
                  </a:cubicBezTo>
                  <a:cubicBezTo>
                    <a:pt x="360" y="236"/>
                    <a:pt x="359" y="239"/>
                    <a:pt x="357" y="243"/>
                  </a:cubicBezTo>
                  <a:lnTo>
                    <a:pt x="320" y="308"/>
                  </a:lnTo>
                  <a:cubicBezTo>
                    <a:pt x="319" y="311"/>
                    <a:pt x="314" y="314"/>
                    <a:pt x="311" y="316"/>
                  </a:cubicBezTo>
                  <a:cubicBezTo>
                    <a:pt x="307" y="317"/>
                    <a:pt x="304" y="316"/>
                    <a:pt x="299" y="314"/>
                  </a:cubicBezTo>
                  <a:lnTo>
                    <a:pt x="271" y="298"/>
                  </a:lnTo>
                  <a:cubicBezTo>
                    <a:pt x="261" y="307"/>
                    <a:pt x="247" y="314"/>
                    <a:pt x="234" y="320"/>
                  </a:cubicBezTo>
                  <a:lnTo>
                    <a:pt x="234" y="353"/>
                  </a:lnTo>
                  <a:cubicBezTo>
                    <a:pt x="234" y="356"/>
                    <a:pt x="228" y="363"/>
                    <a:pt x="219" y="363"/>
                  </a:cubicBezTo>
                  <a:close/>
                  <a:moveTo>
                    <a:pt x="204" y="334"/>
                  </a:moveTo>
                  <a:lnTo>
                    <a:pt x="204" y="305"/>
                  </a:lnTo>
                  <a:cubicBezTo>
                    <a:pt x="204" y="300"/>
                    <a:pt x="209" y="294"/>
                    <a:pt x="215" y="291"/>
                  </a:cubicBezTo>
                  <a:cubicBezTo>
                    <a:pt x="233" y="285"/>
                    <a:pt x="246" y="275"/>
                    <a:pt x="259" y="264"/>
                  </a:cubicBezTo>
                  <a:cubicBezTo>
                    <a:pt x="263" y="259"/>
                    <a:pt x="271" y="258"/>
                    <a:pt x="277" y="261"/>
                  </a:cubicBezTo>
                  <a:lnTo>
                    <a:pt x="301" y="276"/>
                  </a:lnTo>
                  <a:lnTo>
                    <a:pt x="323" y="237"/>
                  </a:lnTo>
                  <a:lnTo>
                    <a:pt x="299" y="224"/>
                  </a:lnTo>
                  <a:cubicBezTo>
                    <a:pt x="293" y="221"/>
                    <a:pt x="290" y="214"/>
                    <a:pt x="292" y="208"/>
                  </a:cubicBezTo>
                  <a:cubicBezTo>
                    <a:pt x="293" y="203"/>
                    <a:pt x="295" y="193"/>
                    <a:pt x="295" y="184"/>
                  </a:cubicBezTo>
                  <a:cubicBezTo>
                    <a:pt x="295" y="175"/>
                    <a:pt x="293" y="165"/>
                    <a:pt x="292" y="157"/>
                  </a:cubicBezTo>
                  <a:cubicBezTo>
                    <a:pt x="290" y="151"/>
                    <a:pt x="293" y="145"/>
                    <a:pt x="299" y="142"/>
                  </a:cubicBezTo>
                  <a:lnTo>
                    <a:pt x="323" y="129"/>
                  </a:lnTo>
                  <a:lnTo>
                    <a:pt x="301" y="91"/>
                  </a:lnTo>
                  <a:lnTo>
                    <a:pt x="279" y="104"/>
                  </a:lnTo>
                  <a:cubicBezTo>
                    <a:pt x="273" y="107"/>
                    <a:pt x="265" y="107"/>
                    <a:pt x="261" y="102"/>
                  </a:cubicBezTo>
                  <a:cubicBezTo>
                    <a:pt x="247" y="91"/>
                    <a:pt x="231" y="82"/>
                    <a:pt x="216" y="76"/>
                  </a:cubicBezTo>
                  <a:cubicBezTo>
                    <a:pt x="210" y="74"/>
                    <a:pt x="206" y="68"/>
                    <a:pt x="206" y="62"/>
                  </a:cubicBezTo>
                  <a:lnTo>
                    <a:pt x="206" y="31"/>
                  </a:lnTo>
                  <a:lnTo>
                    <a:pt x="161" y="31"/>
                  </a:lnTo>
                  <a:lnTo>
                    <a:pt x="161" y="59"/>
                  </a:lnTo>
                  <a:cubicBezTo>
                    <a:pt x="161" y="65"/>
                    <a:pt x="157" y="71"/>
                    <a:pt x="151" y="74"/>
                  </a:cubicBezTo>
                  <a:cubicBezTo>
                    <a:pt x="133" y="80"/>
                    <a:pt x="115" y="89"/>
                    <a:pt x="104" y="101"/>
                  </a:cubicBezTo>
                  <a:cubicBezTo>
                    <a:pt x="99" y="105"/>
                    <a:pt x="92" y="105"/>
                    <a:pt x="86" y="102"/>
                  </a:cubicBezTo>
                  <a:lnTo>
                    <a:pt x="61" y="88"/>
                  </a:lnTo>
                  <a:lnTo>
                    <a:pt x="38" y="126"/>
                  </a:lnTo>
                  <a:lnTo>
                    <a:pt x="62" y="139"/>
                  </a:lnTo>
                  <a:cubicBezTo>
                    <a:pt x="68" y="142"/>
                    <a:pt x="71" y="150"/>
                    <a:pt x="70" y="156"/>
                  </a:cubicBezTo>
                  <a:cubicBezTo>
                    <a:pt x="67" y="166"/>
                    <a:pt x="65" y="172"/>
                    <a:pt x="65" y="181"/>
                  </a:cubicBezTo>
                  <a:cubicBezTo>
                    <a:pt x="65" y="190"/>
                    <a:pt x="67" y="200"/>
                    <a:pt x="68" y="208"/>
                  </a:cubicBezTo>
                  <a:cubicBezTo>
                    <a:pt x="70" y="214"/>
                    <a:pt x="67" y="220"/>
                    <a:pt x="61" y="222"/>
                  </a:cubicBezTo>
                  <a:lnTo>
                    <a:pt x="37" y="236"/>
                  </a:lnTo>
                  <a:lnTo>
                    <a:pt x="59" y="274"/>
                  </a:lnTo>
                  <a:lnTo>
                    <a:pt x="84" y="260"/>
                  </a:lnTo>
                  <a:cubicBezTo>
                    <a:pt x="90" y="257"/>
                    <a:pt x="96" y="257"/>
                    <a:pt x="102" y="261"/>
                  </a:cubicBezTo>
                  <a:cubicBezTo>
                    <a:pt x="115" y="273"/>
                    <a:pt x="135" y="283"/>
                    <a:pt x="150" y="288"/>
                  </a:cubicBezTo>
                  <a:cubicBezTo>
                    <a:pt x="155" y="289"/>
                    <a:pt x="161" y="295"/>
                    <a:pt x="161" y="303"/>
                  </a:cubicBezTo>
                  <a:lnTo>
                    <a:pt x="161" y="334"/>
                  </a:lnTo>
                  <a:lnTo>
                    <a:pt x="204" y="334"/>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grpSp>
      <p:grpSp>
        <p:nvGrpSpPr>
          <p:cNvPr id="1793" name="Google Shape;1793;p195"/>
          <p:cNvGrpSpPr/>
          <p:nvPr/>
        </p:nvGrpSpPr>
        <p:grpSpPr>
          <a:xfrm>
            <a:off x="8092198" y="3567507"/>
            <a:ext cx="454364" cy="454364"/>
            <a:chOff x="5429090" y="2050693"/>
            <a:chExt cx="320675" cy="320675"/>
          </a:xfrm>
        </p:grpSpPr>
        <p:sp>
          <p:nvSpPr>
            <p:cNvPr id="1794" name="Google Shape;1794;p195"/>
            <p:cNvSpPr/>
            <p:nvPr/>
          </p:nvSpPr>
          <p:spPr>
            <a:xfrm>
              <a:off x="5495765" y="2212618"/>
              <a:ext cx="92075" cy="92075"/>
            </a:xfrm>
            <a:custGeom>
              <a:avLst/>
              <a:gdLst/>
              <a:ahLst/>
              <a:cxnLst/>
              <a:rect l="l" t="t" r="r" b="b"/>
              <a:pathLst>
                <a:path w="256" h="256" extrusionOk="0">
                  <a:moveTo>
                    <a:pt x="127" y="255"/>
                  </a:moveTo>
                  <a:cubicBezTo>
                    <a:pt x="58" y="255"/>
                    <a:pt x="0" y="196"/>
                    <a:pt x="0" y="127"/>
                  </a:cubicBezTo>
                  <a:cubicBezTo>
                    <a:pt x="0" y="57"/>
                    <a:pt x="57" y="0"/>
                    <a:pt x="127" y="0"/>
                  </a:cubicBezTo>
                  <a:cubicBezTo>
                    <a:pt x="196" y="0"/>
                    <a:pt x="255" y="57"/>
                    <a:pt x="255" y="127"/>
                  </a:cubicBezTo>
                  <a:cubicBezTo>
                    <a:pt x="255" y="196"/>
                    <a:pt x="199" y="255"/>
                    <a:pt x="127" y="255"/>
                  </a:cubicBezTo>
                  <a:close/>
                  <a:moveTo>
                    <a:pt x="127" y="29"/>
                  </a:moveTo>
                  <a:cubicBezTo>
                    <a:pt x="74" y="29"/>
                    <a:pt x="30" y="73"/>
                    <a:pt x="30" y="127"/>
                  </a:cubicBezTo>
                  <a:cubicBezTo>
                    <a:pt x="30" y="180"/>
                    <a:pt x="73" y="225"/>
                    <a:pt x="127" y="225"/>
                  </a:cubicBezTo>
                  <a:cubicBezTo>
                    <a:pt x="180" y="225"/>
                    <a:pt x="225" y="180"/>
                    <a:pt x="225" y="127"/>
                  </a:cubicBezTo>
                  <a:cubicBezTo>
                    <a:pt x="225" y="73"/>
                    <a:pt x="182" y="29"/>
                    <a:pt x="127" y="29"/>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795" name="Google Shape;1795;p195"/>
            <p:cNvSpPr/>
            <p:nvPr/>
          </p:nvSpPr>
          <p:spPr>
            <a:xfrm>
              <a:off x="5657690" y="2091968"/>
              <a:ext cx="50800" cy="50800"/>
            </a:xfrm>
            <a:custGeom>
              <a:avLst/>
              <a:gdLst/>
              <a:ahLst/>
              <a:cxnLst/>
              <a:rect l="l" t="t" r="r" b="b"/>
              <a:pathLst>
                <a:path w="143" h="143" extrusionOk="0">
                  <a:moveTo>
                    <a:pt x="71" y="142"/>
                  </a:moveTo>
                  <a:cubicBezTo>
                    <a:pt x="33" y="142"/>
                    <a:pt x="0" y="109"/>
                    <a:pt x="0" y="71"/>
                  </a:cubicBezTo>
                  <a:cubicBezTo>
                    <a:pt x="0" y="32"/>
                    <a:pt x="32" y="0"/>
                    <a:pt x="71" y="0"/>
                  </a:cubicBezTo>
                  <a:cubicBezTo>
                    <a:pt x="109" y="0"/>
                    <a:pt x="142" y="32"/>
                    <a:pt x="142" y="71"/>
                  </a:cubicBezTo>
                  <a:cubicBezTo>
                    <a:pt x="142" y="111"/>
                    <a:pt x="111" y="142"/>
                    <a:pt x="71" y="142"/>
                  </a:cubicBezTo>
                  <a:close/>
                  <a:moveTo>
                    <a:pt x="71" y="29"/>
                  </a:moveTo>
                  <a:cubicBezTo>
                    <a:pt x="49" y="29"/>
                    <a:pt x="30" y="49"/>
                    <a:pt x="30" y="71"/>
                  </a:cubicBezTo>
                  <a:cubicBezTo>
                    <a:pt x="30" y="93"/>
                    <a:pt x="49" y="112"/>
                    <a:pt x="71" y="112"/>
                  </a:cubicBezTo>
                  <a:cubicBezTo>
                    <a:pt x="93" y="112"/>
                    <a:pt x="113" y="93"/>
                    <a:pt x="113" y="71"/>
                  </a:cubicBezTo>
                  <a:cubicBezTo>
                    <a:pt x="113" y="49"/>
                    <a:pt x="95" y="29"/>
                    <a:pt x="71" y="29"/>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796" name="Google Shape;1796;p195"/>
            <p:cNvSpPr/>
            <p:nvPr/>
          </p:nvSpPr>
          <p:spPr>
            <a:xfrm>
              <a:off x="5429090" y="2145943"/>
              <a:ext cx="225425" cy="225425"/>
            </a:xfrm>
            <a:custGeom>
              <a:avLst/>
              <a:gdLst/>
              <a:ahLst/>
              <a:cxnLst/>
              <a:rect l="l" t="t" r="r" b="b"/>
              <a:pathLst>
                <a:path w="628" h="625" extrusionOk="0">
                  <a:moveTo>
                    <a:pt x="391" y="624"/>
                  </a:moveTo>
                  <a:lnTo>
                    <a:pt x="241" y="624"/>
                  </a:lnTo>
                  <a:cubicBezTo>
                    <a:pt x="232" y="624"/>
                    <a:pt x="226" y="619"/>
                    <a:pt x="226" y="610"/>
                  </a:cubicBezTo>
                  <a:lnTo>
                    <a:pt x="226" y="552"/>
                  </a:lnTo>
                  <a:cubicBezTo>
                    <a:pt x="200" y="543"/>
                    <a:pt x="176" y="530"/>
                    <a:pt x="151" y="509"/>
                  </a:cubicBezTo>
                  <a:lnTo>
                    <a:pt x="99" y="538"/>
                  </a:lnTo>
                  <a:cubicBezTo>
                    <a:pt x="92" y="543"/>
                    <a:pt x="83" y="540"/>
                    <a:pt x="78" y="533"/>
                  </a:cubicBezTo>
                  <a:lnTo>
                    <a:pt x="4" y="404"/>
                  </a:lnTo>
                  <a:cubicBezTo>
                    <a:pt x="0" y="396"/>
                    <a:pt x="3" y="387"/>
                    <a:pt x="10" y="383"/>
                  </a:cubicBezTo>
                  <a:lnTo>
                    <a:pt x="60" y="355"/>
                  </a:lnTo>
                  <a:cubicBezTo>
                    <a:pt x="57" y="341"/>
                    <a:pt x="56" y="328"/>
                    <a:pt x="56" y="312"/>
                  </a:cubicBezTo>
                  <a:cubicBezTo>
                    <a:pt x="56" y="298"/>
                    <a:pt x="57" y="282"/>
                    <a:pt x="60" y="269"/>
                  </a:cubicBezTo>
                  <a:lnTo>
                    <a:pt x="10" y="239"/>
                  </a:lnTo>
                  <a:cubicBezTo>
                    <a:pt x="7" y="238"/>
                    <a:pt x="4" y="233"/>
                    <a:pt x="3" y="230"/>
                  </a:cubicBezTo>
                  <a:cubicBezTo>
                    <a:pt x="1" y="226"/>
                    <a:pt x="3" y="223"/>
                    <a:pt x="4" y="218"/>
                  </a:cubicBezTo>
                  <a:lnTo>
                    <a:pt x="80" y="89"/>
                  </a:lnTo>
                  <a:cubicBezTo>
                    <a:pt x="84" y="82"/>
                    <a:pt x="93" y="81"/>
                    <a:pt x="100" y="83"/>
                  </a:cubicBezTo>
                  <a:lnTo>
                    <a:pt x="151" y="112"/>
                  </a:lnTo>
                  <a:cubicBezTo>
                    <a:pt x="176" y="91"/>
                    <a:pt x="200" y="78"/>
                    <a:pt x="226" y="69"/>
                  </a:cubicBezTo>
                  <a:lnTo>
                    <a:pt x="226" y="15"/>
                  </a:lnTo>
                  <a:cubicBezTo>
                    <a:pt x="226" y="6"/>
                    <a:pt x="232" y="0"/>
                    <a:pt x="241" y="0"/>
                  </a:cubicBezTo>
                  <a:lnTo>
                    <a:pt x="391" y="0"/>
                  </a:lnTo>
                  <a:cubicBezTo>
                    <a:pt x="400" y="0"/>
                    <a:pt x="406" y="6"/>
                    <a:pt x="406" y="15"/>
                  </a:cubicBezTo>
                  <a:lnTo>
                    <a:pt x="406" y="70"/>
                  </a:lnTo>
                  <a:cubicBezTo>
                    <a:pt x="437" y="81"/>
                    <a:pt x="459" y="97"/>
                    <a:pt x="478" y="113"/>
                  </a:cubicBezTo>
                  <a:lnTo>
                    <a:pt x="527" y="85"/>
                  </a:lnTo>
                  <a:cubicBezTo>
                    <a:pt x="530" y="83"/>
                    <a:pt x="534" y="81"/>
                    <a:pt x="539" y="83"/>
                  </a:cubicBezTo>
                  <a:cubicBezTo>
                    <a:pt x="543" y="84"/>
                    <a:pt x="547" y="86"/>
                    <a:pt x="548" y="91"/>
                  </a:cubicBezTo>
                  <a:lnTo>
                    <a:pt x="622" y="220"/>
                  </a:lnTo>
                  <a:cubicBezTo>
                    <a:pt x="627" y="227"/>
                    <a:pt x="624" y="236"/>
                    <a:pt x="616" y="241"/>
                  </a:cubicBezTo>
                  <a:lnTo>
                    <a:pt x="566" y="269"/>
                  </a:lnTo>
                  <a:cubicBezTo>
                    <a:pt x="569" y="282"/>
                    <a:pt x="570" y="295"/>
                    <a:pt x="570" y="312"/>
                  </a:cubicBezTo>
                  <a:cubicBezTo>
                    <a:pt x="570" y="328"/>
                    <a:pt x="569" y="341"/>
                    <a:pt x="567" y="353"/>
                  </a:cubicBezTo>
                  <a:lnTo>
                    <a:pt x="616" y="381"/>
                  </a:lnTo>
                  <a:cubicBezTo>
                    <a:pt x="624" y="386"/>
                    <a:pt x="625" y="395"/>
                    <a:pt x="622" y="402"/>
                  </a:cubicBezTo>
                  <a:lnTo>
                    <a:pt x="548" y="531"/>
                  </a:lnTo>
                  <a:cubicBezTo>
                    <a:pt x="547" y="534"/>
                    <a:pt x="542" y="537"/>
                    <a:pt x="539" y="538"/>
                  </a:cubicBezTo>
                  <a:cubicBezTo>
                    <a:pt x="535" y="540"/>
                    <a:pt x="532" y="538"/>
                    <a:pt x="527" y="537"/>
                  </a:cubicBezTo>
                  <a:lnTo>
                    <a:pt x="478" y="509"/>
                  </a:lnTo>
                  <a:cubicBezTo>
                    <a:pt x="459" y="525"/>
                    <a:pt x="437" y="541"/>
                    <a:pt x="406" y="552"/>
                  </a:cubicBezTo>
                  <a:lnTo>
                    <a:pt x="406" y="610"/>
                  </a:lnTo>
                  <a:cubicBezTo>
                    <a:pt x="406" y="617"/>
                    <a:pt x="400" y="624"/>
                    <a:pt x="391" y="624"/>
                  </a:cubicBezTo>
                  <a:close/>
                  <a:moveTo>
                    <a:pt x="376" y="595"/>
                  </a:moveTo>
                  <a:lnTo>
                    <a:pt x="376" y="541"/>
                  </a:lnTo>
                  <a:cubicBezTo>
                    <a:pt x="376" y="536"/>
                    <a:pt x="381" y="530"/>
                    <a:pt x="387" y="527"/>
                  </a:cubicBezTo>
                  <a:cubicBezTo>
                    <a:pt x="419" y="518"/>
                    <a:pt x="440" y="503"/>
                    <a:pt x="467" y="479"/>
                  </a:cubicBezTo>
                  <a:cubicBezTo>
                    <a:pt x="471" y="475"/>
                    <a:pt x="478" y="475"/>
                    <a:pt x="484" y="478"/>
                  </a:cubicBezTo>
                  <a:lnTo>
                    <a:pt x="529" y="504"/>
                  </a:lnTo>
                  <a:lnTo>
                    <a:pt x="588" y="401"/>
                  </a:lnTo>
                  <a:lnTo>
                    <a:pt x="542" y="374"/>
                  </a:lnTo>
                  <a:cubicBezTo>
                    <a:pt x="536" y="371"/>
                    <a:pt x="533" y="364"/>
                    <a:pt x="535" y="356"/>
                  </a:cubicBezTo>
                  <a:cubicBezTo>
                    <a:pt x="538" y="344"/>
                    <a:pt x="541" y="330"/>
                    <a:pt x="541" y="312"/>
                  </a:cubicBezTo>
                  <a:cubicBezTo>
                    <a:pt x="541" y="294"/>
                    <a:pt x="539" y="279"/>
                    <a:pt x="535" y="266"/>
                  </a:cubicBezTo>
                  <a:cubicBezTo>
                    <a:pt x="533" y="260"/>
                    <a:pt x="536" y="252"/>
                    <a:pt x="542" y="249"/>
                  </a:cubicBezTo>
                  <a:lnTo>
                    <a:pt x="588" y="223"/>
                  </a:lnTo>
                  <a:lnTo>
                    <a:pt x="529" y="119"/>
                  </a:lnTo>
                  <a:lnTo>
                    <a:pt x="484" y="146"/>
                  </a:lnTo>
                  <a:cubicBezTo>
                    <a:pt x="478" y="149"/>
                    <a:pt x="473" y="149"/>
                    <a:pt x="467" y="144"/>
                  </a:cubicBezTo>
                  <a:cubicBezTo>
                    <a:pt x="440" y="121"/>
                    <a:pt x="419" y="106"/>
                    <a:pt x="387" y="97"/>
                  </a:cubicBezTo>
                  <a:cubicBezTo>
                    <a:pt x="381" y="95"/>
                    <a:pt x="376" y="89"/>
                    <a:pt x="376" y="82"/>
                  </a:cubicBezTo>
                  <a:lnTo>
                    <a:pt x="376" y="32"/>
                  </a:lnTo>
                  <a:lnTo>
                    <a:pt x="256" y="32"/>
                  </a:lnTo>
                  <a:lnTo>
                    <a:pt x="256" y="81"/>
                  </a:lnTo>
                  <a:cubicBezTo>
                    <a:pt x="256" y="86"/>
                    <a:pt x="252" y="92"/>
                    <a:pt x="246" y="95"/>
                  </a:cubicBezTo>
                  <a:cubicBezTo>
                    <a:pt x="216" y="104"/>
                    <a:pt x="191" y="118"/>
                    <a:pt x="163" y="143"/>
                  </a:cubicBezTo>
                  <a:cubicBezTo>
                    <a:pt x="158" y="147"/>
                    <a:pt x="151" y="147"/>
                    <a:pt x="145" y="144"/>
                  </a:cubicBezTo>
                  <a:lnTo>
                    <a:pt x="99" y="118"/>
                  </a:lnTo>
                  <a:lnTo>
                    <a:pt x="38" y="221"/>
                  </a:lnTo>
                  <a:lnTo>
                    <a:pt x="84" y="248"/>
                  </a:lnTo>
                  <a:cubicBezTo>
                    <a:pt x="90" y="251"/>
                    <a:pt x="93" y="257"/>
                    <a:pt x="92" y="263"/>
                  </a:cubicBezTo>
                  <a:cubicBezTo>
                    <a:pt x="89" y="278"/>
                    <a:pt x="86" y="295"/>
                    <a:pt x="86" y="310"/>
                  </a:cubicBezTo>
                  <a:cubicBezTo>
                    <a:pt x="86" y="328"/>
                    <a:pt x="87" y="343"/>
                    <a:pt x="92" y="356"/>
                  </a:cubicBezTo>
                  <a:cubicBezTo>
                    <a:pt x="93" y="362"/>
                    <a:pt x="90" y="370"/>
                    <a:pt x="84" y="372"/>
                  </a:cubicBezTo>
                  <a:lnTo>
                    <a:pt x="38" y="399"/>
                  </a:lnTo>
                  <a:lnTo>
                    <a:pt x="98" y="503"/>
                  </a:lnTo>
                  <a:lnTo>
                    <a:pt x="145" y="476"/>
                  </a:lnTo>
                  <a:cubicBezTo>
                    <a:pt x="151" y="473"/>
                    <a:pt x="157" y="473"/>
                    <a:pt x="163" y="478"/>
                  </a:cubicBezTo>
                  <a:cubicBezTo>
                    <a:pt x="191" y="503"/>
                    <a:pt x="216" y="516"/>
                    <a:pt x="246" y="525"/>
                  </a:cubicBezTo>
                  <a:cubicBezTo>
                    <a:pt x="252" y="527"/>
                    <a:pt x="256" y="533"/>
                    <a:pt x="256" y="540"/>
                  </a:cubicBezTo>
                  <a:lnTo>
                    <a:pt x="256" y="595"/>
                  </a:lnTo>
                  <a:lnTo>
                    <a:pt x="376" y="595"/>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797" name="Google Shape;1797;p195"/>
            <p:cNvSpPr/>
            <p:nvPr/>
          </p:nvSpPr>
          <p:spPr>
            <a:xfrm>
              <a:off x="5619590" y="2050693"/>
              <a:ext cx="130175" cy="131763"/>
            </a:xfrm>
            <a:custGeom>
              <a:avLst/>
              <a:gdLst/>
              <a:ahLst/>
              <a:cxnLst/>
              <a:rect l="l" t="t" r="r" b="b"/>
              <a:pathLst>
                <a:path w="361" h="364" extrusionOk="0">
                  <a:moveTo>
                    <a:pt x="219" y="363"/>
                  </a:moveTo>
                  <a:lnTo>
                    <a:pt x="145" y="363"/>
                  </a:lnTo>
                  <a:cubicBezTo>
                    <a:pt x="136" y="363"/>
                    <a:pt x="130" y="357"/>
                    <a:pt x="130" y="348"/>
                  </a:cubicBezTo>
                  <a:lnTo>
                    <a:pt x="130" y="316"/>
                  </a:lnTo>
                  <a:cubicBezTo>
                    <a:pt x="117" y="311"/>
                    <a:pt x="102" y="303"/>
                    <a:pt x="90" y="294"/>
                  </a:cubicBezTo>
                  <a:lnTo>
                    <a:pt x="61" y="311"/>
                  </a:lnTo>
                  <a:cubicBezTo>
                    <a:pt x="58" y="313"/>
                    <a:pt x="53" y="314"/>
                    <a:pt x="49" y="313"/>
                  </a:cubicBezTo>
                  <a:cubicBezTo>
                    <a:pt x="44" y="311"/>
                    <a:pt x="41" y="310"/>
                    <a:pt x="40" y="305"/>
                  </a:cubicBezTo>
                  <a:lnTo>
                    <a:pt x="3" y="240"/>
                  </a:lnTo>
                  <a:cubicBezTo>
                    <a:pt x="1" y="237"/>
                    <a:pt x="0" y="233"/>
                    <a:pt x="1" y="228"/>
                  </a:cubicBezTo>
                  <a:cubicBezTo>
                    <a:pt x="3" y="224"/>
                    <a:pt x="4" y="221"/>
                    <a:pt x="9" y="220"/>
                  </a:cubicBezTo>
                  <a:lnTo>
                    <a:pt x="37" y="203"/>
                  </a:lnTo>
                  <a:cubicBezTo>
                    <a:pt x="35" y="196"/>
                    <a:pt x="35" y="188"/>
                    <a:pt x="35" y="181"/>
                  </a:cubicBezTo>
                  <a:cubicBezTo>
                    <a:pt x="35" y="174"/>
                    <a:pt x="35" y="166"/>
                    <a:pt x="37" y="159"/>
                  </a:cubicBezTo>
                  <a:lnTo>
                    <a:pt x="10" y="144"/>
                  </a:lnTo>
                  <a:cubicBezTo>
                    <a:pt x="7" y="142"/>
                    <a:pt x="4" y="139"/>
                    <a:pt x="3" y="135"/>
                  </a:cubicBezTo>
                  <a:cubicBezTo>
                    <a:pt x="1" y="131"/>
                    <a:pt x="3" y="128"/>
                    <a:pt x="4" y="123"/>
                  </a:cubicBezTo>
                  <a:lnTo>
                    <a:pt x="41" y="58"/>
                  </a:lnTo>
                  <a:cubicBezTo>
                    <a:pt x="43" y="55"/>
                    <a:pt x="47" y="52"/>
                    <a:pt x="50" y="51"/>
                  </a:cubicBezTo>
                  <a:cubicBezTo>
                    <a:pt x="55" y="49"/>
                    <a:pt x="58" y="51"/>
                    <a:pt x="62" y="52"/>
                  </a:cubicBezTo>
                  <a:lnTo>
                    <a:pt x="92" y="70"/>
                  </a:lnTo>
                  <a:cubicBezTo>
                    <a:pt x="104" y="61"/>
                    <a:pt x="117" y="54"/>
                    <a:pt x="132" y="48"/>
                  </a:cubicBezTo>
                  <a:lnTo>
                    <a:pt x="132" y="15"/>
                  </a:lnTo>
                  <a:cubicBezTo>
                    <a:pt x="132" y="6"/>
                    <a:pt x="138" y="0"/>
                    <a:pt x="147" y="0"/>
                  </a:cubicBezTo>
                  <a:lnTo>
                    <a:pt x="221" y="0"/>
                  </a:lnTo>
                  <a:cubicBezTo>
                    <a:pt x="230" y="0"/>
                    <a:pt x="236" y="6"/>
                    <a:pt x="236" y="15"/>
                  </a:cubicBezTo>
                  <a:lnTo>
                    <a:pt x="236" y="51"/>
                  </a:lnTo>
                  <a:cubicBezTo>
                    <a:pt x="249" y="56"/>
                    <a:pt x="261" y="64"/>
                    <a:pt x="273" y="73"/>
                  </a:cubicBezTo>
                  <a:lnTo>
                    <a:pt x="299" y="56"/>
                  </a:lnTo>
                  <a:cubicBezTo>
                    <a:pt x="302" y="55"/>
                    <a:pt x="306" y="54"/>
                    <a:pt x="311" y="55"/>
                  </a:cubicBezTo>
                  <a:cubicBezTo>
                    <a:pt x="315" y="56"/>
                    <a:pt x="319" y="58"/>
                    <a:pt x="320" y="62"/>
                  </a:cubicBezTo>
                  <a:lnTo>
                    <a:pt x="357" y="128"/>
                  </a:lnTo>
                  <a:cubicBezTo>
                    <a:pt x="359" y="131"/>
                    <a:pt x="360" y="135"/>
                    <a:pt x="359" y="139"/>
                  </a:cubicBezTo>
                  <a:cubicBezTo>
                    <a:pt x="357" y="144"/>
                    <a:pt x="356" y="147"/>
                    <a:pt x="351" y="148"/>
                  </a:cubicBezTo>
                  <a:lnTo>
                    <a:pt x="323" y="165"/>
                  </a:lnTo>
                  <a:cubicBezTo>
                    <a:pt x="324" y="172"/>
                    <a:pt x="324" y="180"/>
                    <a:pt x="324" y="187"/>
                  </a:cubicBezTo>
                  <a:cubicBezTo>
                    <a:pt x="324" y="194"/>
                    <a:pt x="324" y="200"/>
                    <a:pt x="323" y="206"/>
                  </a:cubicBezTo>
                  <a:lnTo>
                    <a:pt x="351" y="222"/>
                  </a:lnTo>
                  <a:cubicBezTo>
                    <a:pt x="354" y="224"/>
                    <a:pt x="357" y="227"/>
                    <a:pt x="359" y="231"/>
                  </a:cubicBezTo>
                  <a:cubicBezTo>
                    <a:pt x="360" y="236"/>
                    <a:pt x="359" y="239"/>
                    <a:pt x="357" y="243"/>
                  </a:cubicBezTo>
                  <a:lnTo>
                    <a:pt x="320" y="308"/>
                  </a:lnTo>
                  <a:cubicBezTo>
                    <a:pt x="319" y="311"/>
                    <a:pt x="314" y="314"/>
                    <a:pt x="311" y="316"/>
                  </a:cubicBezTo>
                  <a:cubicBezTo>
                    <a:pt x="307" y="317"/>
                    <a:pt x="304" y="316"/>
                    <a:pt x="299" y="314"/>
                  </a:cubicBezTo>
                  <a:lnTo>
                    <a:pt x="271" y="298"/>
                  </a:lnTo>
                  <a:cubicBezTo>
                    <a:pt x="261" y="307"/>
                    <a:pt x="247" y="314"/>
                    <a:pt x="234" y="320"/>
                  </a:cubicBezTo>
                  <a:lnTo>
                    <a:pt x="234" y="353"/>
                  </a:lnTo>
                  <a:cubicBezTo>
                    <a:pt x="234" y="356"/>
                    <a:pt x="228" y="363"/>
                    <a:pt x="219" y="363"/>
                  </a:cubicBezTo>
                  <a:close/>
                  <a:moveTo>
                    <a:pt x="204" y="334"/>
                  </a:moveTo>
                  <a:lnTo>
                    <a:pt x="204" y="305"/>
                  </a:lnTo>
                  <a:cubicBezTo>
                    <a:pt x="204" y="300"/>
                    <a:pt x="209" y="294"/>
                    <a:pt x="215" y="291"/>
                  </a:cubicBezTo>
                  <a:cubicBezTo>
                    <a:pt x="233" y="285"/>
                    <a:pt x="246" y="275"/>
                    <a:pt x="259" y="264"/>
                  </a:cubicBezTo>
                  <a:cubicBezTo>
                    <a:pt x="263" y="259"/>
                    <a:pt x="271" y="258"/>
                    <a:pt x="277" y="261"/>
                  </a:cubicBezTo>
                  <a:lnTo>
                    <a:pt x="301" y="276"/>
                  </a:lnTo>
                  <a:lnTo>
                    <a:pt x="323" y="237"/>
                  </a:lnTo>
                  <a:lnTo>
                    <a:pt x="299" y="224"/>
                  </a:lnTo>
                  <a:cubicBezTo>
                    <a:pt x="293" y="221"/>
                    <a:pt x="290" y="214"/>
                    <a:pt x="292" y="208"/>
                  </a:cubicBezTo>
                  <a:cubicBezTo>
                    <a:pt x="293" y="203"/>
                    <a:pt x="295" y="193"/>
                    <a:pt x="295" y="184"/>
                  </a:cubicBezTo>
                  <a:cubicBezTo>
                    <a:pt x="295" y="175"/>
                    <a:pt x="293" y="165"/>
                    <a:pt x="292" y="157"/>
                  </a:cubicBezTo>
                  <a:cubicBezTo>
                    <a:pt x="290" y="151"/>
                    <a:pt x="293" y="145"/>
                    <a:pt x="299" y="142"/>
                  </a:cubicBezTo>
                  <a:lnTo>
                    <a:pt x="323" y="129"/>
                  </a:lnTo>
                  <a:lnTo>
                    <a:pt x="301" y="91"/>
                  </a:lnTo>
                  <a:lnTo>
                    <a:pt x="279" y="104"/>
                  </a:lnTo>
                  <a:cubicBezTo>
                    <a:pt x="273" y="107"/>
                    <a:pt x="265" y="107"/>
                    <a:pt x="261" y="102"/>
                  </a:cubicBezTo>
                  <a:cubicBezTo>
                    <a:pt x="247" y="91"/>
                    <a:pt x="231" y="82"/>
                    <a:pt x="216" y="76"/>
                  </a:cubicBezTo>
                  <a:cubicBezTo>
                    <a:pt x="210" y="74"/>
                    <a:pt x="206" y="68"/>
                    <a:pt x="206" y="62"/>
                  </a:cubicBezTo>
                  <a:lnTo>
                    <a:pt x="206" y="31"/>
                  </a:lnTo>
                  <a:lnTo>
                    <a:pt x="161" y="31"/>
                  </a:lnTo>
                  <a:lnTo>
                    <a:pt x="161" y="59"/>
                  </a:lnTo>
                  <a:cubicBezTo>
                    <a:pt x="161" y="65"/>
                    <a:pt x="157" y="71"/>
                    <a:pt x="151" y="74"/>
                  </a:cubicBezTo>
                  <a:cubicBezTo>
                    <a:pt x="133" y="80"/>
                    <a:pt x="115" y="89"/>
                    <a:pt x="104" y="101"/>
                  </a:cubicBezTo>
                  <a:cubicBezTo>
                    <a:pt x="99" y="105"/>
                    <a:pt x="92" y="105"/>
                    <a:pt x="86" y="102"/>
                  </a:cubicBezTo>
                  <a:lnTo>
                    <a:pt x="61" y="88"/>
                  </a:lnTo>
                  <a:lnTo>
                    <a:pt x="38" y="126"/>
                  </a:lnTo>
                  <a:lnTo>
                    <a:pt x="62" y="139"/>
                  </a:lnTo>
                  <a:cubicBezTo>
                    <a:pt x="68" y="142"/>
                    <a:pt x="71" y="150"/>
                    <a:pt x="70" y="156"/>
                  </a:cubicBezTo>
                  <a:cubicBezTo>
                    <a:pt x="67" y="166"/>
                    <a:pt x="65" y="172"/>
                    <a:pt x="65" y="181"/>
                  </a:cubicBezTo>
                  <a:cubicBezTo>
                    <a:pt x="65" y="190"/>
                    <a:pt x="67" y="200"/>
                    <a:pt x="68" y="208"/>
                  </a:cubicBezTo>
                  <a:cubicBezTo>
                    <a:pt x="70" y="214"/>
                    <a:pt x="67" y="220"/>
                    <a:pt x="61" y="222"/>
                  </a:cubicBezTo>
                  <a:lnTo>
                    <a:pt x="37" y="236"/>
                  </a:lnTo>
                  <a:lnTo>
                    <a:pt x="59" y="274"/>
                  </a:lnTo>
                  <a:lnTo>
                    <a:pt x="84" y="260"/>
                  </a:lnTo>
                  <a:cubicBezTo>
                    <a:pt x="90" y="257"/>
                    <a:pt x="96" y="257"/>
                    <a:pt x="102" y="261"/>
                  </a:cubicBezTo>
                  <a:cubicBezTo>
                    <a:pt x="115" y="273"/>
                    <a:pt x="135" y="283"/>
                    <a:pt x="150" y="288"/>
                  </a:cubicBezTo>
                  <a:cubicBezTo>
                    <a:pt x="155" y="289"/>
                    <a:pt x="161" y="295"/>
                    <a:pt x="161" y="303"/>
                  </a:cubicBezTo>
                  <a:lnTo>
                    <a:pt x="161" y="334"/>
                  </a:lnTo>
                  <a:lnTo>
                    <a:pt x="204" y="334"/>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grpSp>
      <p:grpSp>
        <p:nvGrpSpPr>
          <p:cNvPr id="1798" name="Google Shape;1798;p195"/>
          <p:cNvGrpSpPr/>
          <p:nvPr/>
        </p:nvGrpSpPr>
        <p:grpSpPr>
          <a:xfrm>
            <a:off x="3114106" y="2207813"/>
            <a:ext cx="294570" cy="519073"/>
            <a:chOff x="8019656" y="3418441"/>
            <a:chExt cx="244781" cy="431339"/>
          </a:xfrm>
        </p:grpSpPr>
        <p:sp>
          <p:nvSpPr>
            <p:cNvPr id="1799" name="Google Shape;1799;p195"/>
            <p:cNvSpPr/>
            <p:nvPr/>
          </p:nvSpPr>
          <p:spPr>
            <a:xfrm>
              <a:off x="8019656" y="3773731"/>
              <a:ext cx="244781" cy="76049"/>
            </a:xfrm>
            <a:custGeom>
              <a:avLst/>
              <a:gdLst/>
              <a:ahLst/>
              <a:cxnLst/>
              <a:rect l="l" t="t" r="r" b="b"/>
              <a:pathLst>
                <a:path w="374" h="116" extrusionOk="0">
                  <a:moveTo>
                    <a:pt x="19" y="19"/>
                  </a:moveTo>
                  <a:cubicBezTo>
                    <a:pt x="19" y="73"/>
                    <a:pt x="19" y="73"/>
                    <a:pt x="19" y="73"/>
                  </a:cubicBezTo>
                  <a:cubicBezTo>
                    <a:pt x="19" y="86"/>
                    <a:pt x="30" y="97"/>
                    <a:pt x="43" y="97"/>
                  </a:cubicBezTo>
                  <a:cubicBezTo>
                    <a:pt x="331" y="97"/>
                    <a:pt x="331" y="97"/>
                    <a:pt x="331" y="97"/>
                  </a:cubicBezTo>
                  <a:cubicBezTo>
                    <a:pt x="344" y="97"/>
                    <a:pt x="355" y="86"/>
                    <a:pt x="355" y="73"/>
                  </a:cubicBezTo>
                  <a:cubicBezTo>
                    <a:pt x="355" y="19"/>
                    <a:pt x="355" y="19"/>
                    <a:pt x="355" y="19"/>
                  </a:cubicBezTo>
                  <a:lnTo>
                    <a:pt x="19" y="19"/>
                  </a:lnTo>
                  <a:close/>
                  <a:moveTo>
                    <a:pt x="331" y="116"/>
                  </a:moveTo>
                  <a:cubicBezTo>
                    <a:pt x="43" y="116"/>
                    <a:pt x="43" y="116"/>
                    <a:pt x="43" y="116"/>
                  </a:cubicBezTo>
                  <a:cubicBezTo>
                    <a:pt x="20" y="116"/>
                    <a:pt x="0" y="97"/>
                    <a:pt x="0" y="73"/>
                  </a:cubicBezTo>
                  <a:cubicBezTo>
                    <a:pt x="0" y="0"/>
                    <a:pt x="0" y="0"/>
                    <a:pt x="0" y="0"/>
                  </a:cubicBezTo>
                  <a:cubicBezTo>
                    <a:pt x="374" y="0"/>
                    <a:pt x="374" y="0"/>
                    <a:pt x="374" y="0"/>
                  </a:cubicBezTo>
                  <a:cubicBezTo>
                    <a:pt x="374" y="73"/>
                    <a:pt x="374" y="73"/>
                    <a:pt x="374" y="73"/>
                  </a:cubicBezTo>
                  <a:cubicBezTo>
                    <a:pt x="374" y="97"/>
                    <a:pt x="354" y="116"/>
                    <a:pt x="331" y="11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00" name="Google Shape;1800;p195"/>
            <p:cNvSpPr/>
            <p:nvPr/>
          </p:nvSpPr>
          <p:spPr>
            <a:xfrm>
              <a:off x="8019656" y="3418441"/>
              <a:ext cx="244781" cy="68919"/>
            </a:xfrm>
            <a:custGeom>
              <a:avLst/>
              <a:gdLst/>
              <a:ahLst/>
              <a:cxnLst/>
              <a:rect l="l" t="t" r="r" b="b"/>
              <a:pathLst>
                <a:path w="374" h="105" extrusionOk="0">
                  <a:moveTo>
                    <a:pt x="19" y="86"/>
                  </a:moveTo>
                  <a:cubicBezTo>
                    <a:pt x="355" y="86"/>
                    <a:pt x="355" y="86"/>
                    <a:pt x="355" y="86"/>
                  </a:cubicBezTo>
                  <a:cubicBezTo>
                    <a:pt x="355" y="43"/>
                    <a:pt x="355" y="43"/>
                    <a:pt x="355" y="43"/>
                  </a:cubicBezTo>
                  <a:cubicBezTo>
                    <a:pt x="355" y="29"/>
                    <a:pt x="344" y="19"/>
                    <a:pt x="331" y="19"/>
                  </a:cubicBezTo>
                  <a:cubicBezTo>
                    <a:pt x="43" y="19"/>
                    <a:pt x="43" y="19"/>
                    <a:pt x="43" y="19"/>
                  </a:cubicBezTo>
                  <a:cubicBezTo>
                    <a:pt x="30" y="19"/>
                    <a:pt x="19" y="29"/>
                    <a:pt x="19" y="43"/>
                  </a:cubicBezTo>
                  <a:lnTo>
                    <a:pt x="19" y="86"/>
                  </a:lnTo>
                  <a:close/>
                  <a:moveTo>
                    <a:pt x="374" y="105"/>
                  </a:moveTo>
                  <a:cubicBezTo>
                    <a:pt x="0" y="105"/>
                    <a:pt x="0" y="105"/>
                    <a:pt x="0" y="105"/>
                  </a:cubicBezTo>
                  <a:cubicBezTo>
                    <a:pt x="0" y="43"/>
                    <a:pt x="0" y="43"/>
                    <a:pt x="0" y="43"/>
                  </a:cubicBezTo>
                  <a:cubicBezTo>
                    <a:pt x="0" y="19"/>
                    <a:pt x="20" y="0"/>
                    <a:pt x="43" y="0"/>
                  </a:cubicBezTo>
                  <a:cubicBezTo>
                    <a:pt x="331" y="0"/>
                    <a:pt x="331" y="0"/>
                    <a:pt x="331" y="0"/>
                  </a:cubicBezTo>
                  <a:cubicBezTo>
                    <a:pt x="354" y="0"/>
                    <a:pt x="374" y="19"/>
                    <a:pt x="374" y="43"/>
                  </a:cubicBezTo>
                  <a:lnTo>
                    <a:pt x="374" y="10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01" name="Google Shape;1801;p195"/>
            <p:cNvSpPr/>
            <p:nvPr/>
          </p:nvSpPr>
          <p:spPr>
            <a:xfrm>
              <a:off x="8019656" y="3474289"/>
              <a:ext cx="244781" cy="311324"/>
            </a:xfrm>
            <a:custGeom>
              <a:avLst/>
              <a:gdLst/>
              <a:ahLst/>
              <a:cxnLst/>
              <a:rect l="l" t="t" r="r" b="b"/>
              <a:pathLst>
                <a:path w="206" h="262" extrusionOk="0">
                  <a:moveTo>
                    <a:pt x="10" y="252"/>
                  </a:moveTo>
                  <a:lnTo>
                    <a:pt x="195" y="252"/>
                  </a:lnTo>
                  <a:lnTo>
                    <a:pt x="195" y="11"/>
                  </a:lnTo>
                  <a:lnTo>
                    <a:pt x="10" y="11"/>
                  </a:lnTo>
                  <a:lnTo>
                    <a:pt x="10" y="252"/>
                  </a:lnTo>
                  <a:close/>
                  <a:moveTo>
                    <a:pt x="206" y="262"/>
                  </a:moveTo>
                  <a:lnTo>
                    <a:pt x="0" y="262"/>
                  </a:lnTo>
                  <a:lnTo>
                    <a:pt x="0" y="0"/>
                  </a:lnTo>
                  <a:lnTo>
                    <a:pt x="206" y="0"/>
                  </a:lnTo>
                  <a:lnTo>
                    <a:pt x="206" y="26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02" name="Google Shape;1802;p195"/>
            <p:cNvSpPr/>
            <p:nvPr/>
          </p:nvSpPr>
          <p:spPr>
            <a:xfrm>
              <a:off x="8118281" y="3805813"/>
              <a:ext cx="47400" cy="12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03" name="Google Shape;1803;p195"/>
            <p:cNvSpPr/>
            <p:nvPr/>
          </p:nvSpPr>
          <p:spPr>
            <a:xfrm>
              <a:off x="8115905" y="3446959"/>
              <a:ext cx="15300" cy="1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04" name="Google Shape;1804;p195"/>
            <p:cNvSpPr/>
            <p:nvPr/>
          </p:nvSpPr>
          <p:spPr>
            <a:xfrm>
              <a:off x="8139670" y="3446959"/>
              <a:ext cx="40500" cy="1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05" name="Google Shape;1805;p195"/>
            <p:cNvSpPr/>
            <p:nvPr/>
          </p:nvSpPr>
          <p:spPr>
            <a:xfrm>
              <a:off x="8079069" y="3571727"/>
              <a:ext cx="78425" cy="77237"/>
            </a:xfrm>
            <a:custGeom>
              <a:avLst/>
              <a:gdLst/>
              <a:ahLst/>
              <a:cxnLst/>
              <a:rect l="l" t="t" r="r" b="b"/>
              <a:pathLst>
                <a:path w="66" h="65" extrusionOk="0">
                  <a:moveTo>
                    <a:pt x="8" y="65"/>
                  </a:moveTo>
                  <a:lnTo>
                    <a:pt x="0" y="57"/>
                  </a:lnTo>
                  <a:lnTo>
                    <a:pt x="58" y="0"/>
                  </a:lnTo>
                  <a:lnTo>
                    <a:pt x="66" y="7"/>
                  </a:lnTo>
                  <a:lnTo>
                    <a:pt x="8" y="6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06" name="Google Shape;1806;p195"/>
            <p:cNvSpPr/>
            <p:nvPr/>
          </p:nvSpPr>
          <p:spPr>
            <a:xfrm>
              <a:off x="8079069" y="3568162"/>
              <a:ext cx="139026" cy="139026"/>
            </a:xfrm>
            <a:custGeom>
              <a:avLst/>
              <a:gdLst/>
              <a:ahLst/>
              <a:cxnLst/>
              <a:rect l="l" t="t" r="r" b="b"/>
              <a:pathLst>
                <a:path w="117" h="117" extrusionOk="0">
                  <a:moveTo>
                    <a:pt x="8" y="117"/>
                  </a:moveTo>
                  <a:lnTo>
                    <a:pt x="0" y="109"/>
                  </a:lnTo>
                  <a:lnTo>
                    <a:pt x="110" y="0"/>
                  </a:lnTo>
                  <a:lnTo>
                    <a:pt x="117" y="7"/>
                  </a:lnTo>
                  <a:lnTo>
                    <a:pt x="8" y="1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grpSp>
      <p:grpSp>
        <p:nvGrpSpPr>
          <p:cNvPr id="1807" name="Google Shape;1807;p195"/>
          <p:cNvGrpSpPr/>
          <p:nvPr/>
        </p:nvGrpSpPr>
        <p:grpSpPr>
          <a:xfrm>
            <a:off x="8720596" y="1770185"/>
            <a:ext cx="499035" cy="879371"/>
            <a:chOff x="8019656" y="3418441"/>
            <a:chExt cx="244781" cy="431339"/>
          </a:xfrm>
        </p:grpSpPr>
        <p:sp>
          <p:nvSpPr>
            <p:cNvPr id="1808" name="Google Shape;1808;p195"/>
            <p:cNvSpPr/>
            <p:nvPr/>
          </p:nvSpPr>
          <p:spPr>
            <a:xfrm>
              <a:off x="8019656" y="3773731"/>
              <a:ext cx="244781" cy="76049"/>
            </a:xfrm>
            <a:custGeom>
              <a:avLst/>
              <a:gdLst/>
              <a:ahLst/>
              <a:cxnLst/>
              <a:rect l="l" t="t" r="r" b="b"/>
              <a:pathLst>
                <a:path w="374" h="116" extrusionOk="0">
                  <a:moveTo>
                    <a:pt x="19" y="19"/>
                  </a:moveTo>
                  <a:cubicBezTo>
                    <a:pt x="19" y="73"/>
                    <a:pt x="19" y="73"/>
                    <a:pt x="19" y="73"/>
                  </a:cubicBezTo>
                  <a:cubicBezTo>
                    <a:pt x="19" y="86"/>
                    <a:pt x="30" y="97"/>
                    <a:pt x="43" y="97"/>
                  </a:cubicBezTo>
                  <a:cubicBezTo>
                    <a:pt x="331" y="97"/>
                    <a:pt x="331" y="97"/>
                    <a:pt x="331" y="97"/>
                  </a:cubicBezTo>
                  <a:cubicBezTo>
                    <a:pt x="344" y="97"/>
                    <a:pt x="355" y="86"/>
                    <a:pt x="355" y="73"/>
                  </a:cubicBezTo>
                  <a:cubicBezTo>
                    <a:pt x="355" y="19"/>
                    <a:pt x="355" y="19"/>
                    <a:pt x="355" y="19"/>
                  </a:cubicBezTo>
                  <a:lnTo>
                    <a:pt x="19" y="19"/>
                  </a:lnTo>
                  <a:close/>
                  <a:moveTo>
                    <a:pt x="331" y="116"/>
                  </a:moveTo>
                  <a:cubicBezTo>
                    <a:pt x="43" y="116"/>
                    <a:pt x="43" y="116"/>
                    <a:pt x="43" y="116"/>
                  </a:cubicBezTo>
                  <a:cubicBezTo>
                    <a:pt x="20" y="116"/>
                    <a:pt x="0" y="97"/>
                    <a:pt x="0" y="73"/>
                  </a:cubicBezTo>
                  <a:cubicBezTo>
                    <a:pt x="0" y="0"/>
                    <a:pt x="0" y="0"/>
                    <a:pt x="0" y="0"/>
                  </a:cubicBezTo>
                  <a:cubicBezTo>
                    <a:pt x="374" y="0"/>
                    <a:pt x="374" y="0"/>
                    <a:pt x="374" y="0"/>
                  </a:cubicBezTo>
                  <a:cubicBezTo>
                    <a:pt x="374" y="73"/>
                    <a:pt x="374" y="73"/>
                    <a:pt x="374" y="73"/>
                  </a:cubicBezTo>
                  <a:cubicBezTo>
                    <a:pt x="374" y="97"/>
                    <a:pt x="354" y="116"/>
                    <a:pt x="331" y="11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09" name="Google Shape;1809;p195"/>
            <p:cNvSpPr/>
            <p:nvPr/>
          </p:nvSpPr>
          <p:spPr>
            <a:xfrm>
              <a:off x="8019656" y="3418441"/>
              <a:ext cx="244781" cy="68919"/>
            </a:xfrm>
            <a:custGeom>
              <a:avLst/>
              <a:gdLst/>
              <a:ahLst/>
              <a:cxnLst/>
              <a:rect l="l" t="t" r="r" b="b"/>
              <a:pathLst>
                <a:path w="374" h="105" extrusionOk="0">
                  <a:moveTo>
                    <a:pt x="19" y="86"/>
                  </a:moveTo>
                  <a:cubicBezTo>
                    <a:pt x="355" y="86"/>
                    <a:pt x="355" y="86"/>
                    <a:pt x="355" y="86"/>
                  </a:cubicBezTo>
                  <a:cubicBezTo>
                    <a:pt x="355" y="43"/>
                    <a:pt x="355" y="43"/>
                    <a:pt x="355" y="43"/>
                  </a:cubicBezTo>
                  <a:cubicBezTo>
                    <a:pt x="355" y="29"/>
                    <a:pt x="344" y="19"/>
                    <a:pt x="331" y="19"/>
                  </a:cubicBezTo>
                  <a:cubicBezTo>
                    <a:pt x="43" y="19"/>
                    <a:pt x="43" y="19"/>
                    <a:pt x="43" y="19"/>
                  </a:cubicBezTo>
                  <a:cubicBezTo>
                    <a:pt x="30" y="19"/>
                    <a:pt x="19" y="29"/>
                    <a:pt x="19" y="43"/>
                  </a:cubicBezTo>
                  <a:lnTo>
                    <a:pt x="19" y="86"/>
                  </a:lnTo>
                  <a:close/>
                  <a:moveTo>
                    <a:pt x="374" y="105"/>
                  </a:moveTo>
                  <a:cubicBezTo>
                    <a:pt x="0" y="105"/>
                    <a:pt x="0" y="105"/>
                    <a:pt x="0" y="105"/>
                  </a:cubicBezTo>
                  <a:cubicBezTo>
                    <a:pt x="0" y="43"/>
                    <a:pt x="0" y="43"/>
                    <a:pt x="0" y="43"/>
                  </a:cubicBezTo>
                  <a:cubicBezTo>
                    <a:pt x="0" y="19"/>
                    <a:pt x="20" y="0"/>
                    <a:pt x="43" y="0"/>
                  </a:cubicBezTo>
                  <a:cubicBezTo>
                    <a:pt x="331" y="0"/>
                    <a:pt x="331" y="0"/>
                    <a:pt x="331" y="0"/>
                  </a:cubicBezTo>
                  <a:cubicBezTo>
                    <a:pt x="354" y="0"/>
                    <a:pt x="374" y="19"/>
                    <a:pt x="374" y="43"/>
                  </a:cubicBezTo>
                  <a:lnTo>
                    <a:pt x="374" y="10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10" name="Google Shape;1810;p195"/>
            <p:cNvSpPr/>
            <p:nvPr/>
          </p:nvSpPr>
          <p:spPr>
            <a:xfrm>
              <a:off x="8019656" y="3474289"/>
              <a:ext cx="244781" cy="311324"/>
            </a:xfrm>
            <a:custGeom>
              <a:avLst/>
              <a:gdLst/>
              <a:ahLst/>
              <a:cxnLst/>
              <a:rect l="l" t="t" r="r" b="b"/>
              <a:pathLst>
                <a:path w="206" h="262" extrusionOk="0">
                  <a:moveTo>
                    <a:pt x="10" y="252"/>
                  </a:moveTo>
                  <a:lnTo>
                    <a:pt x="195" y="252"/>
                  </a:lnTo>
                  <a:lnTo>
                    <a:pt x="195" y="11"/>
                  </a:lnTo>
                  <a:lnTo>
                    <a:pt x="10" y="11"/>
                  </a:lnTo>
                  <a:lnTo>
                    <a:pt x="10" y="252"/>
                  </a:lnTo>
                  <a:close/>
                  <a:moveTo>
                    <a:pt x="206" y="262"/>
                  </a:moveTo>
                  <a:lnTo>
                    <a:pt x="0" y="262"/>
                  </a:lnTo>
                  <a:lnTo>
                    <a:pt x="0" y="0"/>
                  </a:lnTo>
                  <a:lnTo>
                    <a:pt x="206" y="0"/>
                  </a:lnTo>
                  <a:lnTo>
                    <a:pt x="206" y="26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11" name="Google Shape;1811;p195"/>
            <p:cNvSpPr/>
            <p:nvPr/>
          </p:nvSpPr>
          <p:spPr>
            <a:xfrm>
              <a:off x="8118281" y="3805813"/>
              <a:ext cx="47400" cy="12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12" name="Google Shape;1812;p195"/>
            <p:cNvSpPr/>
            <p:nvPr/>
          </p:nvSpPr>
          <p:spPr>
            <a:xfrm>
              <a:off x="8115905" y="3446959"/>
              <a:ext cx="15300" cy="1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13" name="Google Shape;1813;p195"/>
            <p:cNvSpPr/>
            <p:nvPr/>
          </p:nvSpPr>
          <p:spPr>
            <a:xfrm>
              <a:off x="8139670" y="3446959"/>
              <a:ext cx="40500" cy="13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14" name="Google Shape;1814;p195"/>
            <p:cNvSpPr/>
            <p:nvPr/>
          </p:nvSpPr>
          <p:spPr>
            <a:xfrm>
              <a:off x="8079069" y="3571727"/>
              <a:ext cx="78425" cy="77237"/>
            </a:xfrm>
            <a:custGeom>
              <a:avLst/>
              <a:gdLst/>
              <a:ahLst/>
              <a:cxnLst/>
              <a:rect l="l" t="t" r="r" b="b"/>
              <a:pathLst>
                <a:path w="66" h="65" extrusionOk="0">
                  <a:moveTo>
                    <a:pt x="8" y="65"/>
                  </a:moveTo>
                  <a:lnTo>
                    <a:pt x="0" y="57"/>
                  </a:lnTo>
                  <a:lnTo>
                    <a:pt x="58" y="0"/>
                  </a:lnTo>
                  <a:lnTo>
                    <a:pt x="66" y="7"/>
                  </a:lnTo>
                  <a:lnTo>
                    <a:pt x="8" y="6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sp>
          <p:nvSpPr>
            <p:cNvPr id="1815" name="Google Shape;1815;p195"/>
            <p:cNvSpPr/>
            <p:nvPr/>
          </p:nvSpPr>
          <p:spPr>
            <a:xfrm>
              <a:off x="8079069" y="3568162"/>
              <a:ext cx="139026" cy="139026"/>
            </a:xfrm>
            <a:custGeom>
              <a:avLst/>
              <a:gdLst/>
              <a:ahLst/>
              <a:cxnLst/>
              <a:rect l="l" t="t" r="r" b="b"/>
              <a:pathLst>
                <a:path w="117" h="117" extrusionOk="0">
                  <a:moveTo>
                    <a:pt x="8" y="117"/>
                  </a:moveTo>
                  <a:lnTo>
                    <a:pt x="0" y="109"/>
                  </a:lnTo>
                  <a:lnTo>
                    <a:pt x="110" y="0"/>
                  </a:lnTo>
                  <a:lnTo>
                    <a:pt x="117" y="7"/>
                  </a:lnTo>
                  <a:lnTo>
                    <a:pt x="8" y="11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1">
                <a:solidFill>
                  <a:schemeClr val="dk2"/>
                </a:solidFill>
                <a:latin typeface="Arial"/>
                <a:ea typeface="Arial"/>
                <a:cs typeface="Arial"/>
                <a:sym typeface="Arial"/>
              </a:endParaRPr>
            </a:p>
          </p:txBody>
        </p:sp>
      </p:grpSp>
      <p:cxnSp>
        <p:nvCxnSpPr>
          <p:cNvPr id="1816" name="Google Shape;1816;p195"/>
          <p:cNvCxnSpPr/>
          <p:nvPr/>
        </p:nvCxnSpPr>
        <p:spPr>
          <a:xfrm>
            <a:off x="8186406" y="4368305"/>
            <a:ext cx="1502700" cy="0"/>
          </a:xfrm>
          <a:prstGeom prst="straightConnector1">
            <a:avLst/>
          </a:prstGeom>
          <a:noFill/>
          <a:ln w="50800" cap="flat" cmpd="sng">
            <a:solidFill>
              <a:schemeClr val="lt1"/>
            </a:solidFill>
            <a:prstDash val="solid"/>
            <a:round/>
            <a:headEnd type="none" w="sm" len="sm"/>
            <a:tailEnd type="none" w="sm" len="sm"/>
          </a:ln>
        </p:spPr>
      </p:cxnSp>
      <p:pic>
        <p:nvPicPr>
          <p:cNvPr id="1817" name="Google Shape;1817;p195"/>
          <p:cNvPicPr preferRelativeResize="0"/>
          <p:nvPr/>
        </p:nvPicPr>
        <p:blipFill rotWithShape="1">
          <a:blip r:embed="rId7">
            <a:alphaModFix/>
          </a:blip>
          <a:srcRect/>
          <a:stretch/>
        </p:blipFill>
        <p:spPr>
          <a:xfrm>
            <a:off x="4569724" y="3852135"/>
            <a:ext cx="682321" cy="1004305"/>
          </a:xfrm>
          <a:prstGeom prst="rect">
            <a:avLst/>
          </a:prstGeom>
          <a:noFill/>
          <a:ln>
            <a:noFill/>
          </a:ln>
        </p:spPr>
      </p:pic>
      <p:pic>
        <p:nvPicPr>
          <p:cNvPr id="1818" name="Google Shape;1818;p195"/>
          <p:cNvPicPr preferRelativeResize="0"/>
          <p:nvPr/>
        </p:nvPicPr>
        <p:blipFill rotWithShape="1">
          <a:blip r:embed="rId8">
            <a:alphaModFix/>
          </a:blip>
          <a:srcRect/>
          <a:stretch/>
        </p:blipFill>
        <p:spPr>
          <a:xfrm flipH="1">
            <a:off x="11396859" y="5058290"/>
            <a:ext cx="403323" cy="734447"/>
          </a:xfrm>
          <a:prstGeom prst="rect">
            <a:avLst/>
          </a:prstGeom>
          <a:noFill/>
          <a:ln>
            <a:noFill/>
          </a:ln>
        </p:spPr>
      </p:pic>
      <p:cxnSp>
        <p:nvCxnSpPr>
          <p:cNvPr id="1819" name="Google Shape;1819;p195"/>
          <p:cNvCxnSpPr/>
          <p:nvPr/>
        </p:nvCxnSpPr>
        <p:spPr>
          <a:xfrm>
            <a:off x="7526116" y="3173644"/>
            <a:ext cx="2868600" cy="0"/>
          </a:xfrm>
          <a:prstGeom prst="straightConnector1">
            <a:avLst/>
          </a:prstGeom>
          <a:noFill/>
          <a:ln w="50800" cap="flat" cmpd="sng">
            <a:solidFill>
              <a:schemeClr val="lt1"/>
            </a:solidFill>
            <a:prstDash val="solid"/>
            <a:round/>
            <a:headEnd type="none" w="sm" len="sm"/>
            <a:tailEnd type="none" w="sm" len="sm"/>
          </a:ln>
        </p:spPr>
      </p:cxn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823"/>
        <p:cNvGrpSpPr/>
        <p:nvPr/>
      </p:nvGrpSpPr>
      <p:grpSpPr>
        <a:xfrm>
          <a:off x="0" y="0"/>
          <a:ext cx="0" cy="0"/>
          <a:chOff x="0" y="0"/>
          <a:chExt cx="0" cy="0"/>
        </a:xfrm>
      </p:grpSpPr>
      <p:sp>
        <p:nvSpPr>
          <p:cNvPr id="1824" name="Google Shape;1824;p196"/>
          <p:cNvSpPr txBox="1">
            <a:spLocks noGrp="1"/>
          </p:cNvSpPr>
          <p:nvPr>
            <p:ph type="ctrTitle"/>
          </p:nvPr>
        </p:nvSpPr>
        <p:spPr>
          <a:xfrm>
            <a:off x="578442" y="1804672"/>
            <a:ext cx="7165850" cy="1115728"/>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Building Apps with Salesforce</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828"/>
        <p:cNvGrpSpPr/>
        <p:nvPr/>
      </p:nvGrpSpPr>
      <p:grpSpPr>
        <a:xfrm>
          <a:off x="0" y="0"/>
          <a:ext cx="0" cy="0"/>
          <a:chOff x="0" y="0"/>
          <a:chExt cx="0" cy="0"/>
        </a:xfrm>
      </p:grpSpPr>
      <p:sp>
        <p:nvSpPr>
          <p:cNvPr id="1829" name="Google Shape;1829;p197"/>
          <p:cNvSpPr txBox="1">
            <a:spLocks noGrp="1"/>
          </p:cNvSpPr>
          <p:nvPr>
            <p:ph type="body" idx="2"/>
          </p:nvPr>
        </p:nvSpPr>
        <p:spPr>
          <a:xfrm>
            <a:off x="571500" y="1097280"/>
            <a:ext cx="11046600" cy="33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2"/>
              </a:buClr>
              <a:buSzPts val="2300"/>
              <a:buFont typeface="Arial"/>
              <a:buNone/>
            </a:pPr>
            <a:r>
              <a:rPr lang="en-US" sz="2300" b="0" i="0" u="none" strike="noStrike" cap="none">
                <a:solidFill>
                  <a:srgbClr val="424145"/>
                </a:solidFill>
                <a:latin typeface="Arial"/>
                <a:ea typeface="Arial"/>
                <a:cs typeface="Arial"/>
                <a:sym typeface="Arial"/>
              </a:rPr>
              <a:t>One platform for your customers, partners and employees</a:t>
            </a:r>
            <a:endParaRPr sz="2300" b="0" i="0" u="none" strike="noStrike" cap="none">
              <a:solidFill>
                <a:schemeClr val="accent2"/>
              </a:solidFill>
              <a:latin typeface="Arial"/>
              <a:ea typeface="Arial"/>
              <a:cs typeface="Arial"/>
              <a:sym typeface="Arial"/>
            </a:endParaRPr>
          </a:p>
        </p:txBody>
      </p:sp>
      <p:sp>
        <p:nvSpPr>
          <p:cNvPr id="1830" name="Google Shape;1830;p197"/>
          <p:cNvSpPr txBox="1">
            <a:spLocks noGrp="1"/>
          </p:cNvSpPr>
          <p:nvPr>
            <p:ph type="title"/>
          </p:nvPr>
        </p:nvSpPr>
        <p:spPr>
          <a:xfrm>
            <a:off x="571500" y="54866"/>
            <a:ext cx="11046000" cy="990000"/>
          </a:xfrm>
          <a:prstGeom prst="rect">
            <a:avLst/>
          </a:prstGeom>
          <a:noFill/>
          <a:ln>
            <a:noFill/>
          </a:ln>
        </p:spPr>
        <p:txBody>
          <a:bodyPr spcFirstLastPara="1" wrap="square" lIns="0" tIns="0" rIns="0" bIns="0" anchor="b" anchorCtr="0">
            <a:noAutofit/>
          </a:bodyPr>
          <a:lstStyle/>
          <a:p>
            <a:pPr marL="0" marR="0" lvl="0" indent="0" algn="l" rtl="0">
              <a:lnSpc>
                <a:spcPct val="95000"/>
              </a:lnSpc>
              <a:spcBef>
                <a:spcPts val="0"/>
              </a:spcBef>
              <a:spcAft>
                <a:spcPts val="0"/>
              </a:spcAft>
              <a:buSzPts val="1500"/>
              <a:buNone/>
            </a:pPr>
            <a:r>
              <a:rPr lang="en-US"/>
              <a:t>Empower Everyone to Build Apps and Experiences</a:t>
            </a:r>
            <a:endParaRPr/>
          </a:p>
        </p:txBody>
      </p:sp>
      <p:sp>
        <p:nvSpPr>
          <p:cNvPr id="1831" name="Google Shape;1831;p197"/>
          <p:cNvSpPr/>
          <p:nvPr/>
        </p:nvSpPr>
        <p:spPr>
          <a:xfrm rot="157886">
            <a:off x="2003734" y="2197173"/>
            <a:ext cx="7867396" cy="4201131"/>
          </a:xfrm>
          <a:custGeom>
            <a:avLst/>
            <a:gdLst/>
            <a:ahLst/>
            <a:cxnLst/>
            <a:rect l="l" t="t" r="r" b="b"/>
            <a:pathLst>
              <a:path w="120000" h="120000" extrusionOk="0">
                <a:moveTo>
                  <a:pt x="116606" y="111467"/>
                </a:moveTo>
                <a:cubicBezTo>
                  <a:pt x="117726" y="104857"/>
                  <a:pt x="118595" y="98131"/>
                  <a:pt x="119219" y="91338"/>
                </a:cubicBezTo>
                <a:cubicBezTo>
                  <a:pt x="119977" y="83127"/>
                  <a:pt x="120312" y="75134"/>
                  <a:pt x="119643" y="67340"/>
                </a:cubicBezTo>
                <a:cubicBezTo>
                  <a:pt x="118952" y="59374"/>
                  <a:pt x="117241" y="51653"/>
                  <a:pt x="114605" y="44259"/>
                </a:cubicBezTo>
                <a:cubicBezTo>
                  <a:pt x="111646" y="35954"/>
                  <a:pt x="107511" y="27883"/>
                  <a:pt x="101916" y="20851"/>
                </a:cubicBezTo>
                <a:cubicBezTo>
                  <a:pt x="96226" y="13708"/>
                  <a:pt x="89522" y="8377"/>
                  <a:pt x="82316" y="4925"/>
                </a:cubicBezTo>
                <a:cubicBezTo>
                  <a:pt x="75127" y="1484"/>
                  <a:pt x="67464" y="-72"/>
                  <a:pt x="59802" y="0"/>
                </a:cubicBezTo>
                <a:cubicBezTo>
                  <a:pt x="52156" y="72"/>
                  <a:pt x="44510" y="1762"/>
                  <a:pt x="37293" y="4925"/>
                </a:cubicBezTo>
                <a:cubicBezTo>
                  <a:pt x="30071" y="8093"/>
                  <a:pt x="23233" y="12791"/>
                  <a:pt x="17498" y="19728"/>
                </a:cubicBezTo>
                <a:cubicBezTo>
                  <a:pt x="12081" y="26276"/>
                  <a:pt x="8136" y="34053"/>
                  <a:pt x="5271" y="42003"/>
                </a:cubicBezTo>
                <a:cubicBezTo>
                  <a:pt x="2530" y="49602"/>
                  <a:pt x="769" y="57584"/>
                  <a:pt x="217" y="65839"/>
                </a:cubicBezTo>
                <a:cubicBezTo>
                  <a:pt x="-61" y="70019"/>
                  <a:pt x="-27" y="74239"/>
                  <a:pt x="83" y="78519"/>
                </a:cubicBezTo>
                <a:cubicBezTo>
                  <a:pt x="206" y="83283"/>
                  <a:pt x="417" y="88119"/>
                  <a:pt x="791" y="93011"/>
                </a:cubicBezTo>
                <a:cubicBezTo>
                  <a:pt x="1476" y="102061"/>
                  <a:pt x="2686" y="111127"/>
                  <a:pt x="4424" y="119999"/>
                </a:cubicBezTo>
              </a:path>
            </a:pathLst>
          </a:custGeom>
          <a:gradFill>
            <a:gsLst>
              <a:gs pos="0">
                <a:srgbClr val="FFFFFF"/>
              </a:gs>
              <a:gs pos="32780">
                <a:srgbClr val="81A0C6">
                  <a:alpha val="72156"/>
                </a:srgbClr>
              </a:gs>
              <a:gs pos="47550">
                <a:srgbClr val="03428D">
                  <a:alpha val="45098"/>
                </a:srgbClr>
              </a:gs>
              <a:gs pos="100000">
                <a:srgbClr val="03428D">
                  <a:alpha val="45098"/>
                </a:srgbClr>
              </a:gs>
            </a:gsLst>
            <a:path path="circle">
              <a:fillToRect r="100000" b="100000"/>
            </a:path>
            <a:tileRect l="-100000" t="-100000"/>
          </a:gradFill>
          <a:ln w="63500" cap="flat" cmpd="sng">
            <a:solidFill>
              <a:schemeClr val="dk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rgbClr val="FFFFFF"/>
              </a:buClr>
              <a:buSzPts val="1900"/>
              <a:buFont typeface="Arial"/>
              <a:buNone/>
            </a:pPr>
            <a:endParaRPr sz="1900" b="0" i="0" u="none" strike="noStrike" cap="none">
              <a:solidFill>
                <a:srgbClr val="205CA0"/>
              </a:solidFill>
              <a:latin typeface="Arial"/>
              <a:ea typeface="Arial"/>
              <a:cs typeface="Arial"/>
              <a:sym typeface="Arial"/>
            </a:endParaRPr>
          </a:p>
        </p:txBody>
      </p:sp>
      <p:sp>
        <p:nvSpPr>
          <p:cNvPr id="1832" name="Google Shape;1832;p197"/>
          <p:cNvSpPr txBox="1"/>
          <p:nvPr/>
        </p:nvSpPr>
        <p:spPr>
          <a:xfrm>
            <a:off x="2188415" y="4163450"/>
            <a:ext cx="1382700" cy="363900"/>
          </a:xfrm>
          <a:prstGeom prst="rect">
            <a:avLst/>
          </a:prstGeom>
          <a:noFill/>
          <a:ln>
            <a:noFill/>
          </a:ln>
        </p:spPr>
        <p:txBody>
          <a:bodyPr spcFirstLastPara="1" wrap="square" lIns="35650" tIns="35650" rIns="35650" bIns="35650" anchor="ctr" anchorCtr="0">
            <a:noAutofit/>
          </a:bodyPr>
          <a:lstStyle/>
          <a:p>
            <a:pPr marL="0" marR="0" lvl="0" indent="0" algn="ctr" rtl="0">
              <a:lnSpc>
                <a:spcPct val="90000"/>
              </a:lnSpc>
              <a:spcBef>
                <a:spcPts val="0"/>
              </a:spcBef>
              <a:spcAft>
                <a:spcPts val="0"/>
              </a:spcAft>
              <a:buClr>
                <a:srgbClr val="FFFFFF"/>
              </a:buClr>
              <a:buSzPts val="1300"/>
              <a:buFont typeface="Arial"/>
              <a:buNone/>
            </a:pPr>
            <a:r>
              <a:rPr lang="en-US" sz="1900" b="1" i="0" u="none" strike="noStrike" cap="none">
                <a:solidFill>
                  <a:srgbClr val="FFFFFF"/>
                </a:solidFill>
                <a:latin typeface="Arial"/>
                <a:ea typeface="Arial"/>
                <a:cs typeface="Arial"/>
                <a:sym typeface="Arial"/>
              </a:rPr>
              <a:t>NO-CODE</a:t>
            </a:r>
            <a:endParaRPr sz="1900" b="0" i="0" u="none" strike="noStrike" cap="none">
              <a:solidFill>
                <a:schemeClr val="dk1"/>
              </a:solidFill>
              <a:latin typeface="Arial"/>
              <a:ea typeface="Arial"/>
              <a:cs typeface="Arial"/>
              <a:sym typeface="Arial"/>
            </a:endParaRPr>
          </a:p>
        </p:txBody>
      </p:sp>
      <p:grpSp>
        <p:nvGrpSpPr>
          <p:cNvPr id="1833" name="Google Shape;1833;p197"/>
          <p:cNvGrpSpPr/>
          <p:nvPr/>
        </p:nvGrpSpPr>
        <p:grpSpPr>
          <a:xfrm>
            <a:off x="8206629" y="4825629"/>
            <a:ext cx="3077902" cy="1436635"/>
            <a:chOff x="0" y="0"/>
            <a:chExt cx="6159500" cy="2874994"/>
          </a:xfrm>
        </p:grpSpPr>
        <p:pic>
          <p:nvPicPr>
            <p:cNvPr id="1834" name="Google Shape;1834;p197" descr="nqok-32vTcVp_MQZXWBnp-F5BFHs33wKdw-_X1WXHlJ2eG67gXr3aCl5OrIRurf2kmwmJSp8E0hIPoGLSAbzl4wzp06yw3aUerH0p4H6QIyXt48kYRUQeeZ8okP4FeMAoTgcZ7cgyj0.png"/>
            <p:cNvPicPr preferRelativeResize="0"/>
            <p:nvPr/>
          </p:nvPicPr>
          <p:blipFill rotWithShape="1">
            <a:blip r:embed="rId3">
              <a:alphaModFix/>
            </a:blip>
            <a:srcRect/>
            <a:stretch/>
          </p:blipFill>
          <p:spPr>
            <a:xfrm>
              <a:off x="583897" y="97285"/>
              <a:ext cx="4991706" cy="2524055"/>
            </a:xfrm>
            <a:prstGeom prst="rect">
              <a:avLst/>
            </a:prstGeom>
            <a:noFill/>
            <a:ln>
              <a:noFill/>
            </a:ln>
          </p:spPr>
        </p:pic>
        <p:pic>
          <p:nvPicPr>
            <p:cNvPr id="1835" name="Google Shape;1835;p197" descr="Group"/>
            <p:cNvPicPr preferRelativeResize="0"/>
            <p:nvPr/>
          </p:nvPicPr>
          <p:blipFill rotWithShape="1">
            <a:blip r:embed="rId4">
              <a:alphaModFix/>
            </a:blip>
            <a:srcRect/>
            <a:stretch/>
          </p:blipFill>
          <p:spPr>
            <a:xfrm>
              <a:off x="0" y="0"/>
              <a:ext cx="6159500" cy="2874994"/>
            </a:xfrm>
            <a:prstGeom prst="rect">
              <a:avLst/>
            </a:prstGeom>
            <a:noFill/>
            <a:ln>
              <a:noFill/>
            </a:ln>
            <a:effectLst>
              <a:outerShdw blurRad="495300" rotWithShape="0">
                <a:srgbClr val="000000">
                  <a:alpha val="80000"/>
                </a:srgbClr>
              </a:outerShdw>
            </a:effectLst>
          </p:spPr>
        </p:pic>
      </p:grpSp>
      <p:sp>
        <p:nvSpPr>
          <p:cNvPr id="1836" name="Google Shape;1836;p197"/>
          <p:cNvSpPr txBox="1"/>
          <p:nvPr/>
        </p:nvSpPr>
        <p:spPr>
          <a:xfrm>
            <a:off x="8735798" y="4138792"/>
            <a:ext cx="837300" cy="363900"/>
          </a:xfrm>
          <a:prstGeom prst="rect">
            <a:avLst/>
          </a:prstGeom>
          <a:noFill/>
          <a:ln>
            <a:noFill/>
          </a:ln>
        </p:spPr>
        <p:txBody>
          <a:bodyPr spcFirstLastPara="1" wrap="square" lIns="35650" tIns="35650" rIns="35650" bIns="35650" anchor="ctr" anchorCtr="0">
            <a:noAutofit/>
          </a:bodyPr>
          <a:lstStyle/>
          <a:p>
            <a:pPr marL="0" marR="0" lvl="0" indent="0" algn="ctr" rtl="0">
              <a:lnSpc>
                <a:spcPct val="90000"/>
              </a:lnSpc>
              <a:spcBef>
                <a:spcPts val="0"/>
              </a:spcBef>
              <a:spcAft>
                <a:spcPts val="0"/>
              </a:spcAft>
              <a:buClr>
                <a:srgbClr val="FFFFFF"/>
              </a:buClr>
              <a:buSzPts val="1300"/>
              <a:buFont typeface="Arial"/>
              <a:buNone/>
            </a:pPr>
            <a:r>
              <a:rPr lang="en-US" sz="1900" b="1" i="0" u="none" strike="noStrike" cap="none">
                <a:solidFill>
                  <a:srgbClr val="FFFFFF"/>
                </a:solidFill>
                <a:latin typeface="Arial"/>
                <a:ea typeface="Arial"/>
                <a:cs typeface="Arial"/>
                <a:sym typeface="Arial"/>
              </a:rPr>
              <a:t>CODE</a:t>
            </a:r>
            <a:endParaRPr sz="1900" b="0" i="0" u="none" strike="noStrike" cap="none">
              <a:solidFill>
                <a:schemeClr val="dk1"/>
              </a:solidFill>
              <a:latin typeface="Arial"/>
              <a:ea typeface="Arial"/>
              <a:cs typeface="Arial"/>
              <a:sym typeface="Arial"/>
            </a:endParaRPr>
          </a:p>
        </p:txBody>
      </p:sp>
      <p:sp>
        <p:nvSpPr>
          <p:cNvPr id="1837" name="Google Shape;1837;p197"/>
          <p:cNvSpPr txBox="1"/>
          <p:nvPr/>
        </p:nvSpPr>
        <p:spPr>
          <a:xfrm>
            <a:off x="1187720" y="6397438"/>
            <a:ext cx="2256900" cy="352500"/>
          </a:xfrm>
          <a:prstGeom prst="rect">
            <a:avLst/>
          </a:prstGeom>
          <a:noFill/>
          <a:ln>
            <a:noFill/>
          </a:ln>
        </p:spPr>
        <p:txBody>
          <a:bodyPr spcFirstLastPara="1" wrap="square" lIns="35650" tIns="35650" rIns="35650" bIns="35650" anchor="ctr" anchorCtr="0">
            <a:noAutofit/>
          </a:bodyPr>
          <a:lstStyle/>
          <a:p>
            <a:pPr marL="0" marR="0" lvl="0" indent="0" algn="ctr" rtl="0">
              <a:lnSpc>
                <a:spcPct val="90000"/>
              </a:lnSpc>
              <a:spcBef>
                <a:spcPts val="0"/>
              </a:spcBef>
              <a:spcAft>
                <a:spcPts val="0"/>
              </a:spcAft>
              <a:buClr>
                <a:srgbClr val="6C6A6F"/>
              </a:buClr>
              <a:buSzPts val="1300"/>
              <a:buFont typeface="Arial"/>
              <a:buNone/>
            </a:pPr>
            <a:r>
              <a:rPr lang="en-US" sz="1900" b="1" i="0" u="none" strike="noStrike" cap="none">
                <a:solidFill>
                  <a:srgbClr val="FFFFFF"/>
                </a:solidFill>
                <a:latin typeface="Arial"/>
                <a:ea typeface="Arial"/>
                <a:cs typeface="Arial"/>
                <a:sym typeface="Arial"/>
              </a:rPr>
              <a:t>BUSINESS USERS</a:t>
            </a:r>
            <a:endParaRPr sz="1900" b="0" i="0" u="none" strike="noStrike" cap="none">
              <a:solidFill>
                <a:srgbClr val="FFFFFF"/>
              </a:solidFill>
              <a:latin typeface="Arial"/>
              <a:ea typeface="Arial"/>
              <a:cs typeface="Arial"/>
              <a:sym typeface="Arial"/>
            </a:endParaRPr>
          </a:p>
        </p:txBody>
      </p:sp>
      <p:sp>
        <p:nvSpPr>
          <p:cNvPr id="1838" name="Google Shape;1838;p197"/>
          <p:cNvSpPr txBox="1"/>
          <p:nvPr/>
        </p:nvSpPr>
        <p:spPr>
          <a:xfrm>
            <a:off x="9024955" y="6391783"/>
            <a:ext cx="1995300" cy="357900"/>
          </a:xfrm>
          <a:prstGeom prst="rect">
            <a:avLst/>
          </a:prstGeom>
          <a:noFill/>
          <a:ln>
            <a:noFill/>
          </a:ln>
        </p:spPr>
        <p:txBody>
          <a:bodyPr spcFirstLastPara="1" wrap="square" lIns="35650" tIns="35650" rIns="35650" bIns="35650" anchor="ctr" anchorCtr="0">
            <a:noAutofit/>
          </a:bodyPr>
          <a:lstStyle/>
          <a:p>
            <a:pPr marL="0" marR="0" lvl="0" indent="0" algn="ctr" rtl="0">
              <a:lnSpc>
                <a:spcPct val="90000"/>
              </a:lnSpc>
              <a:spcBef>
                <a:spcPts val="0"/>
              </a:spcBef>
              <a:spcAft>
                <a:spcPts val="0"/>
              </a:spcAft>
              <a:buClr>
                <a:srgbClr val="6C6A6F"/>
              </a:buClr>
              <a:buSzPts val="1300"/>
              <a:buFont typeface="Arial"/>
              <a:buNone/>
            </a:pPr>
            <a:r>
              <a:rPr lang="en-US" sz="1900" b="1" i="0" u="none" strike="noStrike" cap="none">
                <a:solidFill>
                  <a:srgbClr val="FFFFFF"/>
                </a:solidFill>
                <a:latin typeface="Arial"/>
                <a:ea typeface="Arial"/>
                <a:cs typeface="Arial"/>
                <a:sym typeface="Arial"/>
              </a:rPr>
              <a:t>DEVELOPERS</a:t>
            </a:r>
            <a:endParaRPr sz="1900" b="0" i="0" u="none" strike="noStrike" cap="none">
              <a:solidFill>
                <a:srgbClr val="FFFFFF"/>
              </a:solidFill>
              <a:latin typeface="Arial"/>
              <a:ea typeface="Arial"/>
              <a:cs typeface="Arial"/>
              <a:sym typeface="Arial"/>
            </a:endParaRPr>
          </a:p>
        </p:txBody>
      </p:sp>
      <p:sp>
        <p:nvSpPr>
          <p:cNvPr id="1839" name="Google Shape;1839;p197"/>
          <p:cNvSpPr txBox="1"/>
          <p:nvPr/>
        </p:nvSpPr>
        <p:spPr>
          <a:xfrm>
            <a:off x="4927878" y="2425444"/>
            <a:ext cx="1615200" cy="363900"/>
          </a:xfrm>
          <a:prstGeom prst="rect">
            <a:avLst/>
          </a:prstGeom>
          <a:noFill/>
          <a:ln>
            <a:noFill/>
          </a:ln>
        </p:spPr>
        <p:txBody>
          <a:bodyPr spcFirstLastPara="1" wrap="square" lIns="35650" tIns="35650" rIns="35650" bIns="35650" anchor="ctr" anchorCtr="0">
            <a:noAutofit/>
          </a:bodyPr>
          <a:lstStyle/>
          <a:p>
            <a:pPr marL="0" marR="0" lvl="0" indent="0" algn="ctr" rtl="0">
              <a:lnSpc>
                <a:spcPct val="90000"/>
              </a:lnSpc>
              <a:spcBef>
                <a:spcPts val="0"/>
              </a:spcBef>
              <a:spcAft>
                <a:spcPts val="0"/>
              </a:spcAft>
              <a:buClr>
                <a:srgbClr val="FFFFFF"/>
              </a:buClr>
              <a:buSzPts val="1300"/>
              <a:buFont typeface="Arial"/>
              <a:buNone/>
            </a:pPr>
            <a:r>
              <a:rPr lang="en-US" sz="1900" b="1" i="0" u="none" strike="noStrike" cap="none">
                <a:solidFill>
                  <a:srgbClr val="FFFFFF"/>
                </a:solidFill>
                <a:latin typeface="Arial"/>
                <a:ea typeface="Arial"/>
                <a:cs typeface="Arial"/>
                <a:sym typeface="Arial"/>
              </a:rPr>
              <a:t>LOW-CODE</a:t>
            </a:r>
            <a:endParaRPr sz="1900" b="0" i="0" u="none" strike="noStrike" cap="none">
              <a:solidFill>
                <a:schemeClr val="dk1"/>
              </a:solidFill>
              <a:latin typeface="Arial"/>
              <a:ea typeface="Arial"/>
              <a:cs typeface="Arial"/>
              <a:sym typeface="Arial"/>
            </a:endParaRPr>
          </a:p>
        </p:txBody>
      </p:sp>
      <p:pic>
        <p:nvPicPr>
          <p:cNvPr id="1840" name="Google Shape;1840;p197"/>
          <p:cNvPicPr preferRelativeResize="0"/>
          <p:nvPr/>
        </p:nvPicPr>
        <p:blipFill rotWithShape="1">
          <a:blip r:embed="rId5">
            <a:alphaModFix/>
          </a:blip>
          <a:srcRect/>
          <a:stretch/>
        </p:blipFill>
        <p:spPr>
          <a:xfrm>
            <a:off x="5579027" y="2916377"/>
            <a:ext cx="1816712" cy="4987519"/>
          </a:xfrm>
          <a:prstGeom prst="rect">
            <a:avLst/>
          </a:prstGeom>
          <a:noFill/>
          <a:ln>
            <a:noFill/>
          </a:ln>
        </p:spPr>
      </p:pic>
      <p:pic>
        <p:nvPicPr>
          <p:cNvPr id="1841" name="Google Shape;1841;p197"/>
          <p:cNvPicPr preferRelativeResize="0"/>
          <p:nvPr/>
        </p:nvPicPr>
        <p:blipFill rotWithShape="1">
          <a:blip r:embed="rId6">
            <a:alphaModFix/>
          </a:blip>
          <a:srcRect l="17416" r="24137"/>
          <a:stretch/>
        </p:blipFill>
        <p:spPr>
          <a:xfrm>
            <a:off x="4021783" y="2713748"/>
            <a:ext cx="2669427" cy="6294855"/>
          </a:xfrm>
          <a:prstGeom prst="rect">
            <a:avLst/>
          </a:prstGeom>
          <a:noFill/>
          <a:ln>
            <a:noFill/>
          </a:ln>
        </p:spPr>
      </p:pic>
      <p:sp>
        <p:nvSpPr>
          <p:cNvPr id="1842" name="Google Shape;1842;p197"/>
          <p:cNvSpPr txBox="1"/>
          <p:nvPr/>
        </p:nvSpPr>
        <p:spPr>
          <a:xfrm>
            <a:off x="4135752" y="5501946"/>
            <a:ext cx="1458300" cy="492000"/>
          </a:xfrm>
          <a:prstGeom prst="rect">
            <a:avLst/>
          </a:prstGeom>
          <a:noFill/>
          <a:ln>
            <a:noFill/>
          </a:ln>
        </p:spPr>
        <p:txBody>
          <a:bodyPr spcFirstLastPara="1" wrap="square" lIns="35700" tIns="35700" rIns="35700" bIns="35700" anchor="ctr" anchorCtr="0">
            <a:noAutofit/>
          </a:bodyPr>
          <a:lstStyle/>
          <a:p>
            <a:pPr marL="0" marR="0" lvl="0" indent="0" algn="r" rtl="0">
              <a:lnSpc>
                <a:spcPct val="114000"/>
              </a:lnSpc>
              <a:spcBef>
                <a:spcPts val="0"/>
              </a:spcBef>
              <a:spcAft>
                <a:spcPts val="0"/>
              </a:spcAft>
              <a:buClr>
                <a:srgbClr val="FFFFFA"/>
              </a:buClr>
              <a:buSzPts val="1200"/>
              <a:buFont typeface="Arial"/>
              <a:buNone/>
            </a:pPr>
            <a:r>
              <a:rPr lang="en-US" sz="1600" b="1" i="0" u="none" strike="noStrike" cap="none">
                <a:solidFill>
                  <a:srgbClr val="FFFFFA"/>
                </a:solidFill>
                <a:latin typeface="Arial"/>
                <a:ea typeface="Arial"/>
                <a:cs typeface="Arial"/>
                <a:sym typeface="Arial"/>
              </a:rPr>
              <a:t>Toya Gatewood</a:t>
            </a:r>
            <a:endParaRPr sz="1600" b="1" i="0" u="none" strike="noStrike" cap="none">
              <a:solidFill>
                <a:schemeClr val="dk1"/>
              </a:solidFill>
              <a:latin typeface="Arial"/>
              <a:ea typeface="Arial"/>
              <a:cs typeface="Arial"/>
              <a:sym typeface="Arial"/>
            </a:endParaRPr>
          </a:p>
          <a:p>
            <a:pPr marL="0" marR="0" lvl="0" indent="0" algn="r" rtl="0">
              <a:lnSpc>
                <a:spcPct val="114000"/>
              </a:lnSpc>
              <a:spcBef>
                <a:spcPts val="0"/>
              </a:spcBef>
              <a:spcAft>
                <a:spcPts val="0"/>
              </a:spcAft>
              <a:buClr>
                <a:srgbClr val="FFFFFA"/>
              </a:buClr>
              <a:buSzPts val="900"/>
              <a:buFont typeface="Arial"/>
              <a:buNone/>
            </a:pPr>
            <a:r>
              <a:rPr lang="en-US" sz="1200" b="0" i="0" u="none" strike="noStrike" cap="none">
                <a:solidFill>
                  <a:srgbClr val="FFFFFA"/>
                </a:solidFill>
                <a:latin typeface="Arial"/>
                <a:ea typeface="Arial"/>
                <a:cs typeface="Arial"/>
                <a:sym typeface="Arial"/>
              </a:rPr>
              <a:t>Salesforce Admin</a:t>
            </a:r>
            <a:endParaRPr sz="1200" b="0" i="0" u="none" strike="noStrike" cap="none">
              <a:solidFill>
                <a:schemeClr val="dk1"/>
              </a:solidFill>
              <a:latin typeface="Arial"/>
              <a:ea typeface="Arial"/>
              <a:cs typeface="Arial"/>
              <a:sym typeface="Arial"/>
            </a:endParaRPr>
          </a:p>
        </p:txBody>
      </p:sp>
      <p:sp>
        <p:nvSpPr>
          <p:cNvPr id="1843" name="Google Shape;1843;p197"/>
          <p:cNvSpPr txBox="1"/>
          <p:nvPr/>
        </p:nvSpPr>
        <p:spPr>
          <a:xfrm>
            <a:off x="6133933" y="5443147"/>
            <a:ext cx="1613100" cy="594000"/>
          </a:xfrm>
          <a:prstGeom prst="rect">
            <a:avLst/>
          </a:prstGeom>
          <a:noFill/>
          <a:ln>
            <a:noFill/>
          </a:ln>
        </p:spPr>
        <p:txBody>
          <a:bodyPr spcFirstLastPara="1" wrap="square" lIns="35700" tIns="35700" rIns="35700" bIns="35700" anchor="ctr" anchorCtr="0">
            <a:noAutofit/>
          </a:bodyPr>
          <a:lstStyle/>
          <a:p>
            <a:pPr marL="0" marR="0" lvl="0" indent="0" algn="l" rtl="0">
              <a:lnSpc>
                <a:spcPct val="114000"/>
              </a:lnSpc>
              <a:spcBef>
                <a:spcPts val="0"/>
              </a:spcBef>
              <a:spcAft>
                <a:spcPts val="0"/>
              </a:spcAft>
              <a:buClr>
                <a:srgbClr val="FFFFFA"/>
              </a:buClr>
              <a:buSzPts val="1200"/>
              <a:buFont typeface="Arial"/>
              <a:buNone/>
            </a:pPr>
            <a:r>
              <a:rPr lang="en-US" sz="1600" b="1" i="0" u="none" strike="noStrike" cap="none">
                <a:solidFill>
                  <a:srgbClr val="FFFFFA"/>
                </a:solidFill>
                <a:latin typeface="Arial"/>
                <a:ea typeface="Arial"/>
                <a:cs typeface="Arial"/>
                <a:sym typeface="Arial"/>
              </a:rPr>
              <a:t>Jordan McDaniel</a:t>
            </a:r>
            <a:endParaRPr sz="1600" b="1" i="0" u="none" strike="noStrike" cap="none">
              <a:solidFill>
                <a:schemeClr val="dk1"/>
              </a:solidFill>
              <a:latin typeface="Arial"/>
              <a:ea typeface="Arial"/>
              <a:cs typeface="Arial"/>
              <a:sym typeface="Arial"/>
            </a:endParaRPr>
          </a:p>
          <a:p>
            <a:pPr marL="0" marR="0" lvl="0" indent="0" algn="l" rtl="0">
              <a:lnSpc>
                <a:spcPct val="114000"/>
              </a:lnSpc>
              <a:spcBef>
                <a:spcPts val="0"/>
              </a:spcBef>
              <a:spcAft>
                <a:spcPts val="0"/>
              </a:spcAft>
              <a:buClr>
                <a:srgbClr val="FFFFFA"/>
              </a:buClr>
              <a:buSzPts val="900"/>
              <a:buFont typeface="Arial"/>
              <a:buNone/>
            </a:pPr>
            <a:r>
              <a:rPr lang="en-US" sz="1200" b="0" i="0" u="none" strike="noStrike" cap="none">
                <a:solidFill>
                  <a:srgbClr val="FFFFFA"/>
                </a:solidFill>
                <a:latin typeface="Arial"/>
                <a:ea typeface="Arial"/>
                <a:cs typeface="Arial"/>
                <a:sym typeface="Arial"/>
              </a:rPr>
              <a:t>Developer &amp; Architect</a:t>
            </a:r>
            <a:endParaRPr sz="1200" b="0" i="0" u="none" strike="noStrike" cap="none">
              <a:solidFill>
                <a:schemeClr val="dk1"/>
              </a:solidFill>
              <a:latin typeface="Arial"/>
              <a:ea typeface="Arial"/>
              <a:cs typeface="Arial"/>
              <a:sym typeface="Arial"/>
            </a:endParaRPr>
          </a:p>
        </p:txBody>
      </p:sp>
      <p:sp>
        <p:nvSpPr>
          <p:cNvPr id="1844" name="Google Shape;1844;p197"/>
          <p:cNvSpPr/>
          <p:nvPr/>
        </p:nvSpPr>
        <p:spPr>
          <a:xfrm>
            <a:off x="2093144" y="3573193"/>
            <a:ext cx="259800" cy="2601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45" name="Google Shape;1845;p197"/>
          <p:cNvSpPr txBox="1"/>
          <p:nvPr/>
        </p:nvSpPr>
        <p:spPr>
          <a:xfrm>
            <a:off x="222183" y="3485477"/>
            <a:ext cx="18150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900"/>
              <a:buFont typeface="Arial"/>
              <a:buNone/>
            </a:pPr>
            <a:r>
              <a:rPr lang="en-US" sz="1900" b="0" i="0" u="none" strike="noStrike" cap="none">
                <a:solidFill>
                  <a:schemeClr val="accent2"/>
                </a:solidFill>
                <a:latin typeface="Arial"/>
                <a:ea typeface="Arial"/>
                <a:cs typeface="Arial"/>
                <a:sym typeface="Arial"/>
              </a:rPr>
              <a:t>AppExchange</a:t>
            </a:r>
            <a:endParaRPr sz="1500" b="0" i="0" u="none" strike="noStrike" cap="none">
              <a:solidFill>
                <a:srgbClr val="000000"/>
              </a:solidFill>
              <a:latin typeface="Arial"/>
              <a:ea typeface="Arial"/>
              <a:cs typeface="Arial"/>
              <a:sym typeface="Arial"/>
            </a:endParaRPr>
          </a:p>
        </p:txBody>
      </p:sp>
      <p:sp>
        <p:nvSpPr>
          <p:cNvPr id="1846" name="Google Shape;1846;p197"/>
          <p:cNvSpPr txBox="1"/>
          <p:nvPr/>
        </p:nvSpPr>
        <p:spPr>
          <a:xfrm>
            <a:off x="854599" y="2209196"/>
            <a:ext cx="2505600" cy="369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900"/>
              <a:buFont typeface="Arial"/>
              <a:buNone/>
            </a:pPr>
            <a:r>
              <a:rPr lang="en-US" sz="1900" b="0" i="0" u="none" strike="noStrike" cap="none">
                <a:solidFill>
                  <a:schemeClr val="accent2"/>
                </a:solidFill>
                <a:latin typeface="Arial"/>
                <a:ea typeface="Arial"/>
                <a:cs typeface="Arial"/>
                <a:sym typeface="Arial"/>
              </a:rPr>
              <a:t>Lightning App Builder</a:t>
            </a:r>
            <a:endParaRPr sz="1500" b="0" i="0" u="none" strike="noStrike" cap="none">
              <a:solidFill>
                <a:srgbClr val="000000"/>
              </a:solidFill>
              <a:latin typeface="Arial"/>
              <a:ea typeface="Arial"/>
              <a:cs typeface="Arial"/>
              <a:sym typeface="Arial"/>
            </a:endParaRPr>
          </a:p>
        </p:txBody>
      </p:sp>
      <p:sp>
        <p:nvSpPr>
          <p:cNvPr id="1847" name="Google Shape;1847;p197"/>
          <p:cNvSpPr txBox="1"/>
          <p:nvPr/>
        </p:nvSpPr>
        <p:spPr>
          <a:xfrm>
            <a:off x="4014712" y="1645768"/>
            <a:ext cx="343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accent2"/>
                </a:solidFill>
                <a:latin typeface="Arial"/>
                <a:ea typeface="Arial"/>
                <a:cs typeface="Arial"/>
                <a:sym typeface="Arial"/>
              </a:rPr>
              <a:t>Lightning Community Builder</a:t>
            </a:r>
            <a:endParaRPr sz="1900" b="0" i="0" u="none" strike="noStrike" cap="none">
              <a:solidFill>
                <a:schemeClr val="accent2"/>
              </a:solidFill>
              <a:latin typeface="Arial"/>
              <a:ea typeface="Arial"/>
              <a:cs typeface="Arial"/>
              <a:sym typeface="Arial"/>
            </a:endParaRPr>
          </a:p>
        </p:txBody>
      </p:sp>
      <p:sp>
        <p:nvSpPr>
          <p:cNvPr id="1848" name="Google Shape;1848;p197"/>
          <p:cNvSpPr txBox="1"/>
          <p:nvPr/>
        </p:nvSpPr>
        <p:spPr>
          <a:xfrm>
            <a:off x="9601541" y="3485477"/>
            <a:ext cx="974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accent2"/>
                </a:solidFill>
                <a:latin typeface="Arial"/>
                <a:ea typeface="Arial"/>
                <a:cs typeface="Arial"/>
                <a:sym typeface="Arial"/>
              </a:rPr>
              <a:t>Heroku</a:t>
            </a:r>
            <a:endParaRPr sz="1900" b="0" i="0" u="none" strike="noStrike" cap="none">
              <a:solidFill>
                <a:schemeClr val="accent2"/>
              </a:solidFill>
              <a:latin typeface="Arial"/>
              <a:ea typeface="Arial"/>
              <a:cs typeface="Arial"/>
              <a:sym typeface="Arial"/>
            </a:endParaRPr>
          </a:p>
        </p:txBody>
      </p:sp>
      <p:sp>
        <p:nvSpPr>
          <p:cNvPr id="1849" name="Google Shape;1849;p197"/>
          <p:cNvSpPr/>
          <p:nvPr/>
        </p:nvSpPr>
        <p:spPr>
          <a:xfrm>
            <a:off x="3369186" y="2495447"/>
            <a:ext cx="259800" cy="260100"/>
          </a:xfrm>
          <a:prstGeom prst="ellipse">
            <a:avLst/>
          </a:prstGeom>
          <a:solidFill>
            <a:schemeClr val="accent1"/>
          </a:solidFill>
          <a:ln w="38100" cap="flat" cmpd="sng">
            <a:solidFill>
              <a:srgbClr val="032E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50" name="Google Shape;1850;p197"/>
          <p:cNvSpPr/>
          <p:nvPr/>
        </p:nvSpPr>
        <p:spPr>
          <a:xfrm>
            <a:off x="5605917" y="2083544"/>
            <a:ext cx="259800" cy="260100"/>
          </a:xfrm>
          <a:prstGeom prst="ellipse">
            <a:avLst/>
          </a:prstGeom>
          <a:solidFill>
            <a:schemeClr val="accent1"/>
          </a:solidFill>
          <a:ln w="38100" cap="flat" cmpd="sng">
            <a:solidFill>
              <a:srgbClr val="032E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51" name="Google Shape;1851;p197"/>
          <p:cNvSpPr txBox="1"/>
          <p:nvPr/>
        </p:nvSpPr>
        <p:spPr>
          <a:xfrm>
            <a:off x="8182269" y="2209196"/>
            <a:ext cx="1962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accent2"/>
                </a:solidFill>
                <a:latin typeface="Arial"/>
                <a:ea typeface="Arial"/>
                <a:cs typeface="Arial"/>
                <a:sym typeface="Arial"/>
              </a:rPr>
              <a:t>Salesforce DX</a:t>
            </a:r>
            <a:endParaRPr sz="1500" b="0" i="0" u="none" strike="noStrike" cap="none">
              <a:solidFill>
                <a:srgbClr val="000000"/>
              </a:solidFill>
              <a:latin typeface="Arial"/>
              <a:ea typeface="Arial"/>
              <a:cs typeface="Arial"/>
              <a:sym typeface="Arial"/>
            </a:endParaRPr>
          </a:p>
        </p:txBody>
      </p:sp>
      <p:sp>
        <p:nvSpPr>
          <p:cNvPr id="1852" name="Google Shape;1852;p197"/>
          <p:cNvSpPr/>
          <p:nvPr/>
        </p:nvSpPr>
        <p:spPr>
          <a:xfrm>
            <a:off x="9266700" y="3573193"/>
            <a:ext cx="259800" cy="260100"/>
          </a:xfrm>
          <a:prstGeom prst="ellipse">
            <a:avLst/>
          </a:prstGeom>
          <a:solidFill>
            <a:schemeClr val="accent1"/>
          </a:solidFill>
          <a:ln w="38100" cap="flat" cmpd="sng">
            <a:solidFill>
              <a:srgbClr val="032E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53" name="Google Shape;1853;p197"/>
          <p:cNvSpPr/>
          <p:nvPr/>
        </p:nvSpPr>
        <p:spPr>
          <a:xfrm>
            <a:off x="7896935" y="2495447"/>
            <a:ext cx="259800" cy="260100"/>
          </a:xfrm>
          <a:prstGeom prst="ellipse">
            <a:avLst/>
          </a:prstGeom>
          <a:solidFill>
            <a:schemeClr val="accent1"/>
          </a:solidFill>
          <a:ln w="38100" cap="flat" cmpd="sng">
            <a:solidFill>
              <a:srgbClr val="032E6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1854" name="Google Shape;1854;p197"/>
          <p:cNvGrpSpPr/>
          <p:nvPr/>
        </p:nvGrpSpPr>
        <p:grpSpPr>
          <a:xfrm>
            <a:off x="791731" y="4825439"/>
            <a:ext cx="3078024" cy="1436692"/>
            <a:chOff x="791762" y="4825631"/>
            <a:chExt cx="3078948" cy="1437123"/>
          </a:xfrm>
        </p:grpSpPr>
        <p:pic>
          <p:nvPicPr>
            <p:cNvPr id="1855" name="Google Shape;1855;p197" descr="gR1P456wySSoAL7SEdrHYWh6cTVKkJZs9N0mI-ok5QZv5-I9wKYESk_Bpg6r_gTUaep6URkJUDNrcMGJS-ymLQAMpGuA93P1ov7OaBBv-vI5mZ1ANHA-EfAgKDMqJyhtJR7GcJTlwWg.png"/>
            <p:cNvPicPr preferRelativeResize="0"/>
            <p:nvPr/>
          </p:nvPicPr>
          <p:blipFill rotWithShape="1">
            <a:blip r:embed="rId7">
              <a:alphaModFix/>
            </a:blip>
            <a:srcRect/>
            <a:stretch/>
          </p:blipFill>
          <p:spPr>
            <a:xfrm>
              <a:off x="1168096" y="4895120"/>
              <a:ext cx="2326280" cy="1228727"/>
            </a:xfrm>
            <a:prstGeom prst="rect">
              <a:avLst/>
            </a:prstGeom>
            <a:noFill/>
            <a:ln>
              <a:noFill/>
            </a:ln>
          </p:spPr>
        </p:pic>
        <p:pic>
          <p:nvPicPr>
            <p:cNvPr id="1856" name="Google Shape;1856;p197" descr="Group"/>
            <p:cNvPicPr preferRelativeResize="0"/>
            <p:nvPr/>
          </p:nvPicPr>
          <p:blipFill rotWithShape="1">
            <a:blip r:embed="rId4">
              <a:alphaModFix/>
            </a:blip>
            <a:srcRect/>
            <a:stretch/>
          </p:blipFill>
          <p:spPr>
            <a:xfrm>
              <a:off x="791762" y="4825631"/>
              <a:ext cx="3078948" cy="1437123"/>
            </a:xfrm>
            <a:prstGeom prst="rect">
              <a:avLst/>
            </a:prstGeom>
            <a:noFill/>
            <a:ln>
              <a:noFill/>
            </a:ln>
          </p:spPr>
        </p:pic>
      </p:grpSp>
      <p:grpSp>
        <p:nvGrpSpPr>
          <p:cNvPr id="1857" name="Google Shape;1857;p197"/>
          <p:cNvGrpSpPr/>
          <p:nvPr/>
        </p:nvGrpSpPr>
        <p:grpSpPr>
          <a:xfrm>
            <a:off x="3327779" y="5385199"/>
            <a:ext cx="517461" cy="944757"/>
            <a:chOff x="0" y="0"/>
            <a:chExt cx="2271558" cy="4147309"/>
          </a:xfrm>
        </p:grpSpPr>
        <p:grpSp>
          <p:nvGrpSpPr>
            <p:cNvPr id="1858" name="Google Shape;1858;p197"/>
            <p:cNvGrpSpPr/>
            <p:nvPr/>
          </p:nvGrpSpPr>
          <p:grpSpPr>
            <a:xfrm>
              <a:off x="302000" y="0"/>
              <a:ext cx="1969558" cy="4052590"/>
              <a:chOff x="0" y="0"/>
              <a:chExt cx="1969558" cy="4052590"/>
            </a:xfrm>
          </p:grpSpPr>
          <p:pic>
            <p:nvPicPr>
              <p:cNvPr id="1859" name="Google Shape;1859;p197" descr="Oppty Insights Larger.png"/>
              <p:cNvPicPr preferRelativeResize="0"/>
              <p:nvPr/>
            </p:nvPicPr>
            <p:blipFill rotWithShape="1">
              <a:blip r:embed="rId8">
                <a:alphaModFix/>
              </a:blip>
              <a:srcRect/>
              <a:stretch/>
            </p:blipFill>
            <p:spPr>
              <a:xfrm>
                <a:off x="109820" y="481728"/>
                <a:ext cx="1750076" cy="3202381"/>
              </a:xfrm>
              <a:prstGeom prst="rect">
                <a:avLst/>
              </a:prstGeom>
              <a:noFill/>
              <a:ln>
                <a:noFill/>
              </a:ln>
            </p:spPr>
          </p:pic>
          <p:pic>
            <p:nvPicPr>
              <p:cNvPr id="1860" name="Google Shape;1860;p197" descr="iPhone_6_White_Cutout_Stroke_v2.png"/>
              <p:cNvPicPr preferRelativeResize="0"/>
              <p:nvPr/>
            </p:nvPicPr>
            <p:blipFill rotWithShape="1">
              <a:blip r:embed="rId9">
                <a:alphaModFix/>
              </a:blip>
              <a:srcRect/>
              <a:stretch/>
            </p:blipFill>
            <p:spPr>
              <a:xfrm>
                <a:off x="0" y="0"/>
                <a:ext cx="1969558" cy="4052590"/>
              </a:xfrm>
              <a:prstGeom prst="rect">
                <a:avLst/>
              </a:prstGeom>
              <a:noFill/>
              <a:ln>
                <a:noFill/>
              </a:ln>
            </p:spPr>
          </p:pic>
        </p:grpSp>
        <p:pic>
          <p:nvPicPr>
            <p:cNvPr id="1861" name="Google Shape;1861;p197" descr="MySalesforce1 App Icon.png"/>
            <p:cNvPicPr preferRelativeResize="0"/>
            <p:nvPr/>
          </p:nvPicPr>
          <p:blipFill rotWithShape="1">
            <a:blip r:embed="rId10">
              <a:alphaModFix/>
            </a:blip>
            <a:srcRect/>
            <a:stretch/>
          </p:blipFill>
          <p:spPr>
            <a:xfrm>
              <a:off x="0" y="3446964"/>
              <a:ext cx="700345" cy="700345"/>
            </a:xfrm>
            <a:prstGeom prst="rect">
              <a:avLst/>
            </a:prstGeom>
            <a:noFill/>
            <a:ln>
              <a:noFill/>
            </a:ln>
          </p:spPr>
        </p:pic>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bg>
      <p:bgPr>
        <a:gradFill>
          <a:gsLst>
            <a:gs pos="0">
              <a:srgbClr val="FFFDF2">
                <a:alpha val="85490"/>
              </a:srgbClr>
            </a:gs>
            <a:gs pos="100000">
              <a:srgbClr val="FFFFFF">
                <a:alpha val="85490"/>
              </a:srgbClr>
            </a:gs>
          </a:gsLst>
          <a:path path="circle">
            <a:fillToRect l="100000" t="100000"/>
          </a:path>
          <a:tileRect r="-100000" b="-100000"/>
        </a:gradFill>
        <a:effectLst/>
      </p:bgPr>
    </p:bg>
    <p:spTree>
      <p:nvGrpSpPr>
        <p:cNvPr id="1" name="Shape 1875"/>
        <p:cNvGrpSpPr/>
        <p:nvPr/>
      </p:nvGrpSpPr>
      <p:grpSpPr>
        <a:xfrm>
          <a:off x="0" y="0"/>
          <a:ext cx="0" cy="0"/>
          <a:chOff x="0" y="0"/>
          <a:chExt cx="0" cy="0"/>
        </a:xfrm>
      </p:grpSpPr>
      <p:grpSp>
        <p:nvGrpSpPr>
          <p:cNvPr id="1876" name="Google Shape;1876;p199"/>
          <p:cNvGrpSpPr/>
          <p:nvPr/>
        </p:nvGrpSpPr>
        <p:grpSpPr>
          <a:xfrm>
            <a:off x="2892489" y="1615653"/>
            <a:ext cx="5997673" cy="4481889"/>
            <a:chOff x="2322308" y="1211770"/>
            <a:chExt cx="4499379" cy="3361501"/>
          </a:xfrm>
        </p:grpSpPr>
        <p:pic>
          <p:nvPicPr>
            <p:cNvPr id="1877" name="Google Shape;1877;p199" descr="16-10_SCEinstein_Home_LeadInsightsExpanded2.png"/>
            <p:cNvPicPr preferRelativeResize="0"/>
            <p:nvPr/>
          </p:nvPicPr>
          <p:blipFill rotWithShape="1">
            <a:blip r:embed="rId3">
              <a:alphaModFix/>
            </a:blip>
            <a:srcRect/>
            <a:stretch/>
          </p:blipFill>
          <p:spPr>
            <a:xfrm>
              <a:off x="2532925" y="1480350"/>
              <a:ext cx="4125002" cy="2313738"/>
            </a:xfrm>
            <a:prstGeom prst="rect">
              <a:avLst/>
            </a:prstGeom>
            <a:noFill/>
            <a:ln>
              <a:noFill/>
            </a:ln>
          </p:spPr>
        </p:pic>
        <p:grpSp>
          <p:nvGrpSpPr>
            <p:cNvPr id="1878" name="Google Shape;1878;p199"/>
            <p:cNvGrpSpPr/>
            <p:nvPr/>
          </p:nvGrpSpPr>
          <p:grpSpPr>
            <a:xfrm>
              <a:off x="2322308" y="1211770"/>
              <a:ext cx="4499379" cy="3361501"/>
              <a:chOff x="4373314" y="2447803"/>
              <a:chExt cx="4499379" cy="3361501"/>
            </a:xfrm>
          </p:grpSpPr>
          <p:pic>
            <p:nvPicPr>
              <p:cNvPr id="1879" name="Google Shape;1879;p199"/>
              <p:cNvPicPr preferRelativeResize="0"/>
              <p:nvPr/>
            </p:nvPicPr>
            <p:blipFill rotWithShape="1">
              <a:blip r:embed="rId4">
                <a:alphaModFix amt="49000"/>
              </a:blip>
              <a:srcRect/>
              <a:stretch/>
            </p:blipFill>
            <p:spPr>
              <a:xfrm>
                <a:off x="5409207" y="5574471"/>
                <a:ext cx="2427622" cy="234833"/>
              </a:xfrm>
              <a:prstGeom prst="rect">
                <a:avLst/>
              </a:prstGeom>
              <a:noFill/>
              <a:ln>
                <a:noFill/>
              </a:ln>
            </p:spPr>
          </p:pic>
          <p:grpSp>
            <p:nvGrpSpPr>
              <p:cNvPr id="1880" name="Google Shape;1880;p199"/>
              <p:cNvGrpSpPr/>
              <p:nvPr/>
            </p:nvGrpSpPr>
            <p:grpSpPr>
              <a:xfrm>
                <a:off x="4373314" y="2447803"/>
                <a:ext cx="4499379" cy="3249443"/>
                <a:chOff x="-50495" y="-44896"/>
                <a:chExt cx="10200362" cy="7365010"/>
              </a:xfrm>
            </p:grpSpPr>
            <p:pic>
              <p:nvPicPr>
                <p:cNvPr id="1881" name="Google Shape;1881;p199"/>
                <p:cNvPicPr preferRelativeResize="0"/>
                <p:nvPr/>
              </p:nvPicPr>
              <p:blipFill rotWithShape="1">
                <a:blip r:embed="rId5">
                  <a:alphaModFix/>
                </a:blip>
                <a:srcRect/>
                <a:stretch/>
              </p:blipFill>
              <p:spPr>
                <a:xfrm>
                  <a:off x="403123" y="361816"/>
                  <a:ext cx="9293318" cy="193612"/>
                </a:xfrm>
                <a:prstGeom prst="rect">
                  <a:avLst/>
                </a:prstGeom>
                <a:noFill/>
                <a:ln>
                  <a:noFill/>
                </a:ln>
              </p:spPr>
            </p:pic>
            <p:pic>
              <p:nvPicPr>
                <p:cNvPr id="1882" name="Google Shape;1882;p199"/>
                <p:cNvPicPr preferRelativeResize="0"/>
                <p:nvPr/>
              </p:nvPicPr>
              <p:blipFill rotWithShape="1">
                <a:blip r:embed="rId6">
                  <a:alphaModFix/>
                </a:blip>
                <a:srcRect/>
                <a:stretch/>
              </p:blipFill>
              <p:spPr>
                <a:xfrm>
                  <a:off x="-50495" y="-44896"/>
                  <a:ext cx="10200362" cy="7365010"/>
                </a:xfrm>
                <a:prstGeom prst="rect">
                  <a:avLst/>
                </a:prstGeom>
                <a:noFill/>
                <a:ln>
                  <a:noFill/>
                </a:ln>
              </p:spPr>
            </p:pic>
          </p:grpSp>
        </p:grpSp>
      </p:grpSp>
      <p:sp>
        <p:nvSpPr>
          <p:cNvPr id="1883" name="Google Shape;1883;p199"/>
          <p:cNvSpPr txBox="1">
            <a:spLocks noGrp="1"/>
          </p:cNvSpPr>
          <p:nvPr>
            <p:ph type="body" idx="2"/>
          </p:nvPr>
        </p:nvSpPr>
        <p:spPr>
          <a:xfrm>
            <a:off x="884969" y="1859133"/>
            <a:ext cx="1793400" cy="494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solidFill>
                  <a:schemeClr val="dk1"/>
                </a:solidFill>
              </a:rPr>
              <a:t>Create Custom Fields</a:t>
            </a:r>
            <a:endParaRPr>
              <a:solidFill>
                <a:schemeClr val="dk1"/>
              </a:solidFill>
            </a:endParaRPr>
          </a:p>
        </p:txBody>
      </p:sp>
      <p:sp>
        <p:nvSpPr>
          <p:cNvPr id="1884" name="Google Shape;1884;p199"/>
          <p:cNvSpPr txBox="1"/>
          <p:nvPr/>
        </p:nvSpPr>
        <p:spPr>
          <a:xfrm>
            <a:off x="495300" y="139703"/>
            <a:ext cx="11046000" cy="990000"/>
          </a:xfrm>
          <a:prstGeom prst="rect">
            <a:avLst/>
          </a:prstGeom>
          <a:noFill/>
          <a:ln>
            <a:noFill/>
          </a:ln>
        </p:spPr>
        <p:txBody>
          <a:bodyPr spcFirstLastPara="1" wrap="square" lIns="91425" tIns="91425" rIns="91425" bIns="91425" anchor="b" anchorCtr="0">
            <a:noAutofit/>
          </a:bodyPr>
          <a:lstStyle/>
          <a:p>
            <a:pPr marL="0" lvl="0" indent="0" algn="l" rtl="0">
              <a:lnSpc>
                <a:spcPct val="95000"/>
              </a:lnSpc>
              <a:spcBef>
                <a:spcPts val="0"/>
              </a:spcBef>
              <a:spcAft>
                <a:spcPts val="0"/>
              </a:spcAft>
              <a:buNone/>
            </a:pPr>
            <a:r>
              <a:rPr lang="en-US" sz="3100">
                <a:solidFill>
                  <a:srgbClr val="205CA0"/>
                </a:solidFill>
              </a:rPr>
              <a:t>Declarative App Development</a:t>
            </a:r>
            <a:endParaRPr sz="3100">
              <a:solidFill>
                <a:srgbClr val="205CA0"/>
              </a:solidFill>
            </a:endParaRPr>
          </a:p>
        </p:txBody>
      </p:sp>
      <p:sp>
        <p:nvSpPr>
          <p:cNvPr id="1885" name="Google Shape;1885;p199"/>
          <p:cNvSpPr txBox="1"/>
          <p:nvPr/>
        </p:nvSpPr>
        <p:spPr>
          <a:xfrm>
            <a:off x="502714" y="968960"/>
            <a:ext cx="110460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rgbClr val="8D837B"/>
                </a:solidFill>
              </a:rPr>
              <a:t>Tailor your Salesforce experience with the power of the Lightning Platform </a:t>
            </a:r>
            <a:endParaRPr sz="2300">
              <a:solidFill>
                <a:srgbClr val="8D837B"/>
              </a:solidFill>
            </a:endParaRPr>
          </a:p>
        </p:txBody>
      </p:sp>
      <p:sp>
        <p:nvSpPr>
          <p:cNvPr id="1886" name="Google Shape;1886;p199"/>
          <p:cNvSpPr/>
          <p:nvPr/>
        </p:nvSpPr>
        <p:spPr>
          <a:xfrm>
            <a:off x="884972" y="5952068"/>
            <a:ext cx="10419000" cy="735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700">
                <a:solidFill>
                  <a:schemeClr val="dk2"/>
                </a:solidFill>
                <a:latin typeface="Arial"/>
                <a:ea typeface="Arial"/>
                <a:cs typeface="Arial"/>
                <a:sym typeface="Arial"/>
              </a:rPr>
              <a:t>Lightning Platform</a:t>
            </a:r>
            <a:endParaRPr sz="2700">
              <a:solidFill>
                <a:schemeClr val="dk2"/>
              </a:solidFill>
            </a:endParaRPr>
          </a:p>
        </p:txBody>
      </p:sp>
      <p:sp>
        <p:nvSpPr>
          <p:cNvPr id="1887" name="Google Shape;1887;p199"/>
          <p:cNvSpPr txBox="1">
            <a:spLocks noGrp="1"/>
          </p:cNvSpPr>
          <p:nvPr>
            <p:ph type="body" idx="2"/>
          </p:nvPr>
        </p:nvSpPr>
        <p:spPr>
          <a:xfrm>
            <a:off x="884969" y="2671933"/>
            <a:ext cx="1793400" cy="494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solidFill>
                  <a:schemeClr val="dk1"/>
                </a:solidFill>
              </a:rPr>
              <a:t>Automate Processes</a:t>
            </a:r>
            <a:endParaRPr>
              <a:solidFill>
                <a:schemeClr val="dk1"/>
              </a:solidFill>
            </a:endParaRPr>
          </a:p>
        </p:txBody>
      </p:sp>
      <p:sp>
        <p:nvSpPr>
          <p:cNvPr id="1888" name="Google Shape;1888;p199"/>
          <p:cNvSpPr txBox="1">
            <a:spLocks noGrp="1"/>
          </p:cNvSpPr>
          <p:nvPr>
            <p:ph type="body" idx="2"/>
          </p:nvPr>
        </p:nvSpPr>
        <p:spPr>
          <a:xfrm>
            <a:off x="884969" y="3484733"/>
            <a:ext cx="1793400" cy="494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solidFill>
                  <a:schemeClr val="dk1"/>
                </a:solidFill>
              </a:rPr>
              <a:t>Consume APIs</a:t>
            </a:r>
            <a:endParaRPr>
              <a:solidFill>
                <a:schemeClr val="dk1"/>
              </a:solidFill>
            </a:endParaRPr>
          </a:p>
        </p:txBody>
      </p:sp>
      <p:sp>
        <p:nvSpPr>
          <p:cNvPr id="1889" name="Google Shape;1889;p199"/>
          <p:cNvSpPr txBox="1">
            <a:spLocks noGrp="1"/>
          </p:cNvSpPr>
          <p:nvPr>
            <p:ph type="body" idx="2"/>
          </p:nvPr>
        </p:nvSpPr>
        <p:spPr>
          <a:xfrm>
            <a:off x="884969" y="4297533"/>
            <a:ext cx="1793400" cy="494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solidFill>
                  <a:schemeClr val="dk1"/>
                </a:solidFill>
              </a:rPr>
              <a:t>Setup Quick Actions</a:t>
            </a:r>
            <a:endParaRPr>
              <a:solidFill>
                <a:schemeClr val="dk1"/>
              </a:solidFill>
            </a:endParaRPr>
          </a:p>
        </p:txBody>
      </p:sp>
      <p:sp>
        <p:nvSpPr>
          <p:cNvPr id="1890" name="Google Shape;1890;p199"/>
          <p:cNvSpPr txBox="1">
            <a:spLocks noGrp="1"/>
          </p:cNvSpPr>
          <p:nvPr>
            <p:ph type="body" idx="2"/>
          </p:nvPr>
        </p:nvSpPr>
        <p:spPr>
          <a:xfrm>
            <a:off x="9072537" y="1859133"/>
            <a:ext cx="3014700" cy="494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solidFill>
                  <a:schemeClr val="dk1"/>
                </a:solidFill>
              </a:rPr>
              <a:t>Specify User Access &amp; Permissions</a:t>
            </a:r>
            <a:endParaRPr>
              <a:solidFill>
                <a:schemeClr val="dk1"/>
              </a:solidFill>
            </a:endParaRPr>
          </a:p>
        </p:txBody>
      </p:sp>
      <p:sp>
        <p:nvSpPr>
          <p:cNvPr id="1891" name="Google Shape;1891;p199"/>
          <p:cNvSpPr txBox="1">
            <a:spLocks noGrp="1"/>
          </p:cNvSpPr>
          <p:nvPr>
            <p:ph type="body" idx="2"/>
          </p:nvPr>
        </p:nvSpPr>
        <p:spPr>
          <a:xfrm>
            <a:off x="9072537" y="2671933"/>
            <a:ext cx="3014700" cy="494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solidFill>
                  <a:schemeClr val="dk1"/>
                </a:solidFill>
              </a:rPr>
              <a:t>Relate Objects to Each Other </a:t>
            </a:r>
            <a:endParaRPr>
              <a:solidFill>
                <a:schemeClr val="dk1"/>
              </a:solidFill>
            </a:endParaRPr>
          </a:p>
        </p:txBody>
      </p:sp>
      <p:sp>
        <p:nvSpPr>
          <p:cNvPr id="1892" name="Google Shape;1892;p199"/>
          <p:cNvSpPr txBox="1">
            <a:spLocks noGrp="1"/>
          </p:cNvSpPr>
          <p:nvPr>
            <p:ph type="body" idx="2"/>
          </p:nvPr>
        </p:nvSpPr>
        <p:spPr>
          <a:xfrm>
            <a:off x="9072537" y="3484733"/>
            <a:ext cx="3014700" cy="494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solidFill>
                  <a:schemeClr val="dk1"/>
                </a:solidFill>
              </a:rPr>
              <a:t>Optimize Mobile Experience</a:t>
            </a:r>
            <a:endParaRPr>
              <a:solidFill>
                <a:schemeClr val="dk1"/>
              </a:solidFill>
            </a:endParaRPr>
          </a:p>
        </p:txBody>
      </p:sp>
      <p:sp>
        <p:nvSpPr>
          <p:cNvPr id="1893" name="Google Shape;1893;p199"/>
          <p:cNvSpPr txBox="1">
            <a:spLocks noGrp="1"/>
          </p:cNvSpPr>
          <p:nvPr>
            <p:ph type="body" idx="2"/>
          </p:nvPr>
        </p:nvSpPr>
        <p:spPr>
          <a:xfrm>
            <a:off x="9103995" y="4297533"/>
            <a:ext cx="3014700" cy="4947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solidFill>
                  <a:schemeClr val="dk1"/>
                </a:solidFill>
              </a:rPr>
              <a:t>Transition to Lightning Experience</a:t>
            </a:r>
            <a:endParaRPr>
              <a:solidFill>
                <a:schemeClr val="dk1"/>
              </a:solidFill>
            </a:endParaRPr>
          </a:p>
        </p:txBody>
      </p:sp>
      <p:pic>
        <p:nvPicPr>
          <p:cNvPr id="1894" name="Google Shape;1894;p199"/>
          <p:cNvPicPr preferRelativeResize="0"/>
          <p:nvPr/>
        </p:nvPicPr>
        <p:blipFill>
          <a:blip r:embed="rId7">
            <a:alphaModFix/>
          </a:blip>
          <a:stretch>
            <a:fillRect/>
          </a:stretch>
        </p:blipFill>
        <p:spPr>
          <a:xfrm>
            <a:off x="6919764" y="2950383"/>
            <a:ext cx="1594118" cy="31882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898"/>
        <p:cNvGrpSpPr/>
        <p:nvPr/>
      </p:nvGrpSpPr>
      <p:grpSpPr>
        <a:xfrm>
          <a:off x="0" y="0"/>
          <a:ext cx="0" cy="0"/>
          <a:chOff x="0" y="0"/>
          <a:chExt cx="0" cy="0"/>
        </a:xfrm>
      </p:grpSpPr>
      <p:sp>
        <p:nvSpPr>
          <p:cNvPr id="1899" name="Google Shape;1899;p200"/>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latin typeface="Arial"/>
                <a:ea typeface="Arial"/>
                <a:cs typeface="Arial"/>
                <a:sym typeface="Arial"/>
              </a:rPr>
              <a:t>Drag-and-drop tools empower declarative developers</a:t>
            </a:r>
            <a:endParaRPr/>
          </a:p>
        </p:txBody>
      </p:sp>
      <p:sp>
        <p:nvSpPr>
          <p:cNvPr id="1900" name="Google Shape;1900;p200"/>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Create Rich Apps and Websites with No Code</a:t>
            </a:r>
            <a:endParaRPr/>
          </a:p>
        </p:txBody>
      </p:sp>
      <p:cxnSp>
        <p:nvCxnSpPr>
          <p:cNvPr id="1901" name="Google Shape;1901;p200"/>
          <p:cNvCxnSpPr/>
          <p:nvPr/>
        </p:nvCxnSpPr>
        <p:spPr>
          <a:xfrm rot="10800000">
            <a:off x="6338044" y="4750904"/>
            <a:ext cx="1198800" cy="0"/>
          </a:xfrm>
          <a:prstGeom prst="straightConnector1">
            <a:avLst/>
          </a:prstGeom>
          <a:noFill/>
          <a:ln w="9525" cap="flat" cmpd="sng">
            <a:solidFill>
              <a:schemeClr val="dk2"/>
            </a:solidFill>
            <a:prstDash val="solid"/>
            <a:round/>
            <a:headEnd type="none" w="sm" len="sm"/>
            <a:tailEnd type="none" w="sm" len="sm"/>
          </a:ln>
        </p:spPr>
      </p:cxnSp>
      <p:cxnSp>
        <p:nvCxnSpPr>
          <p:cNvPr id="1902" name="Google Shape;1902;p200"/>
          <p:cNvCxnSpPr/>
          <p:nvPr/>
        </p:nvCxnSpPr>
        <p:spPr>
          <a:xfrm rot="10800000">
            <a:off x="6316624" y="5893498"/>
            <a:ext cx="1198800" cy="0"/>
          </a:xfrm>
          <a:prstGeom prst="straightConnector1">
            <a:avLst/>
          </a:prstGeom>
          <a:noFill/>
          <a:ln w="9525" cap="flat" cmpd="sng">
            <a:solidFill>
              <a:schemeClr val="dk2"/>
            </a:solidFill>
            <a:prstDash val="solid"/>
            <a:round/>
            <a:headEnd type="none" w="sm" len="sm"/>
            <a:tailEnd type="none" w="sm" len="sm"/>
          </a:ln>
        </p:spPr>
      </p:cxnSp>
      <p:grpSp>
        <p:nvGrpSpPr>
          <p:cNvPr id="1903" name="Google Shape;1903;p200"/>
          <p:cNvGrpSpPr/>
          <p:nvPr/>
        </p:nvGrpSpPr>
        <p:grpSpPr>
          <a:xfrm>
            <a:off x="4483088" y="5551186"/>
            <a:ext cx="1692000" cy="684625"/>
            <a:chOff x="6848792" y="5029169"/>
            <a:chExt cx="1692000" cy="684625"/>
          </a:xfrm>
        </p:grpSpPr>
        <p:sp>
          <p:nvSpPr>
            <p:cNvPr id="1904" name="Google Shape;1904;p200"/>
            <p:cNvSpPr txBox="1"/>
            <p:nvPr/>
          </p:nvSpPr>
          <p:spPr>
            <a:xfrm>
              <a:off x="6963092" y="5029169"/>
              <a:ext cx="1507800" cy="373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Data Model</a:t>
              </a:r>
              <a:endParaRPr sz="1800" b="1">
                <a:solidFill>
                  <a:schemeClr val="dk1"/>
                </a:solidFill>
                <a:latin typeface="Arial"/>
                <a:ea typeface="Arial"/>
                <a:cs typeface="Arial"/>
                <a:sym typeface="Arial"/>
              </a:endParaRPr>
            </a:p>
          </p:txBody>
        </p:sp>
        <p:sp>
          <p:nvSpPr>
            <p:cNvPr id="1905" name="Google Shape;1905;p200"/>
            <p:cNvSpPr txBox="1"/>
            <p:nvPr/>
          </p:nvSpPr>
          <p:spPr>
            <a:xfrm>
              <a:off x="6848792" y="5339994"/>
              <a:ext cx="1692000" cy="373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Schema Builder</a:t>
              </a:r>
              <a:endParaRPr sz="1600">
                <a:solidFill>
                  <a:schemeClr val="dk1"/>
                </a:solidFill>
                <a:latin typeface="Arial"/>
                <a:ea typeface="Arial"/>
                <a:cs typeface="Arial"/>
                <a:sym typeface="Arial"/>
              </a:endParaRPr>
            </a:p>
          </p:txBody>
        </p:sp>
      </p:grpSp>
      <p:grpSp>
        <p:nvGrpSpPr>
          <p:cNvPr id="1906" name="Google Shape;1906;p200"/>
          <p:cNvGrpSpPr/>
          <p:nvPr/>
        </p:nvGrpSpPr>
        <p:grpSpPr>
          <a:xfrm>
            <a:off x="3665826" y="4392649"/>
            <a:ext cx="3175800" cy="722743"/>
            <a:chOff x="6129024" y="4102444"/>
            <a:chExt cx="3175800" cy="722743"/>
          </a:xfrm>
        </p:grpSpPr>
        <p:sp>
          <p:nvSpPr>
            <p:cNvPr id="1907" name="Google Shape;1907;p200"/>
            <p:cNvSpPr txBox="1"/>
            <p:nvPr/>
          </p:nvSpPr>
          <p:spPr>
            <a:xfrm>
              <a:off x="6963092" y="4102444"/>
              <a:ext cx="1507800" cy="373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Logic</a:t>
              </a:r>
              <a:endParaRPr sz="1800" b="1">
                <a:solidFill>
                  <a:schemeClr val="dk1"/>
                </a:solidFill>
                <a:latin typeface="Arial"/>
                <a:ea typeface="Arial"/>
                <a:cs typeface="Arial"/>
                <a:sym typeface="Arial"/>
              </a:endParaRPr>
            </a:p>
          </p:txBody>
        </p:sp>
        <p:sp>
          <p:nvSpPr>
            <p:cNvPr id="1908" name="Google Shape;1908;p200"/>
            <p:cNvSpPr txBox="1"/>
            <p:nvPr/>
          </p:nvSpPr>
          <p:spPr>
            <a:xfrm>
              <a:off x="6129024" y="4425587"/>
              <a:ext cx="3175800" cy="399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Process and Flow Builders</a:t>
              </a:r>
              <a:endParaRPr sz="1600">
                <a:solidFill>
                  <a:schemeClr val="dk1"/>
                </a:solidFill>
                <a:latin typeface="Arial"/>
                <a:ea typeface="Arial"/>
                <a:cs typeface="Arial"/>
                <a:sym typeface="Arial"/>
              </a:endParaRPr>
            </a:p>
          </p:txBody>
        </p:sp>
      </p:grpSp>
      <p:grpSp>
        <p:nvGrpSpPr>
          <p:cNvPr id="1909" name="Google Shape;1909;p200"/>
          <p:cNvGrpSpPr/>
          <p:nvPr/>
        </p:nvGrpSpPr>
        <p:grpSpPr>
          <a:xfrm>
            <a:off x="3639616" y="3338262"/>
            <a:ext cx="3175800" cy="869666"/>
            <a:chOff x="6129024" y="3111844"/>
            <a:chExt cx="3175800" cy="869666"/>
          </a:xfrm>
        </p:grpSpPr>
        <p:sp>
          <p:nvSpPr>
            <p:cNvPr id="1910" name="Google Shape;1910;p200"/>
            <p:cNvSpPr txBox="1"/>
            <p:nvPr/>
          </p:nvSpPr>
          <p:spPr>
            <a:xfrm>
              <a:off x="6963092" y="3111844"/>
              <a:ext cx="1507800" cy="373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Intelligence</a:t>
              </a:r>
              <a:endParaRPr sz="1800" b="1">
                <a:solidFill>
                  <a:schemeClr val="dk1"/>
                </a:solidFill>
                <a:latin typeface="Arial"/>
                <a:ea typeface="Arial"/>
                <a:cs typeface="Arial"/>
                <a:sym typeface="Arial"/>
              </a:endParaRPr>
            </a:p>
          </p:txBody>
        </p:sp>
        <p:sp>
          <p:nvSpPr>
            <p:cNvPr id="1911" name="Google Shape;1911;p200"/>
            <p:cNvSpPr txBox="1"/>
            <p:nvPr/>
          </p:nvSpPr>
          <p:spPr>
            <a:xfrm>
              <a:off x="6129024" y="3428010"/>
              <a:ext cx="3175800" cy="553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Einstein Prediction Builder</a:t>
              </a:r>
              <a:endParaRPr sz="1600">
                <a:solidFill>
                  <a:schemeClr val="dk1"/>
                </a:solidFill>
                <a:latin typeface="Arial"/>
                <a:ea typeface="Arial"/>
                <a:cs typeface="Arial"/>
                <a:sym typeface="Arial"/>
              </a:endParaRPr>
            </a:p>
          </p:txBody>
        </p:sp>
      </p:grpSp>
      <p:grpSp>
        <p:nvGrpSpPr>
          <p:cNvPr id="1912" name="Google Shape;1912;p200"/>
          <p:cNvGrpSpPr/>
          <p:nvPr/>
        </p:nvGrpSpPr>
        <p:grpSpPr>
          <a:xfrm>
            <a:off x="3683136" y="2084365"/>
            <a:ext cx="3175800" cy="746191"/>
            <a:chOff x="5524275" y="1828725"/>
            <a:chExt cx="3175800" cy="746191"/>
          </a:xfrm>
        </p:grpSpPr>
        <p:sp>
          <p:nvSpPr>
            <p:cNvPr id="1913" name="Google Shape;1913;p200"/>
            <p:cNvSpPr txBox="1"/>
            <p:nvPr/>
          </p:nvSpPr>
          <p:spPr>
            <a:xfrm>
              <a:off x="5917059" y="1828725"/>
              <a:ext cx="2401800" cy="4194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User Experience</a:t>
              </a:r>
              <a:endParaRPr sz="1800" b="1">
                <a:solidFill>
                  <a:schemeClr val="dk1"/>
                </a:solidFill>
                <a:latin typeface="Arial"/>
                <a:ea typeface="Arial"/>
                <a:cs typeface="Arial"/>
                <a:sym typeface="Arial"/>
              </a:endParaRPr>
            </a:p>
          </p:txBody>
        </p:sp>
        <p:sp>
          <p:nvSpPr>
            <p:cNvPr id="1914" name="Google Shape;1914;p200"/>
            <p:cNvSpPr txBox="1"/>
            <p:nvPr/>
          </p:nvSpPr>
          <p:spPr>
            <a:xfrm>
              <a:off x="5524275" y="2155516"/>
              <a:ext cx="3175800" cy="4194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 Lighting App Builder</a:t>
              </a:r>
              <a:endParaRPr/>
            </a:p>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Lightning Community Builder</a:t>
              </a:r>
              <a:endParaRPr sz="1600">
                <a:solidFill>
                  <a:schemeClr val="dk1"/>
                </a:solidFill>
                <a:latin typeface="Arial"/>
                <a:ea typeface="Arial"/>
                <a:cs typeface="Arial"/>
                <a:sym typeface="Arial"/>
              </a:endParaRPr>
            </a:p>
          </p:txBody>
        </p:sp>
      </p:grpSp>
      <p:cxnSp>
        <p:nvCxnSpPr>
          <p:cNvPr id="1915" name="Google Shape;1915;p200"/>
          <p:cNvCxnSpPr/>
          <p:nvPr/>
        </p:nvCxnSpPr>
        <p:spPr>
          <a:xfrm rot="10800000">
            <a:off x="6338043" y="3607097"/>
            <a:ext cx="1198800" cy="0"/>
          </a:xfrm>
          <a:prstGeom prst="straightConnector1">
            <a:avLst/>
          </a:prstGeom>
          <a:noFill/>
          <a:ln w="9525" cap="flat" cmpd="sng">
            <a:solidFill>
              <a:schemeClr val="dk2"/>
            </a:solidFill>
            <a:prstDash val="solid"/>
            <a:round/>
            <a:headEnd type="none" w="sm" len="sm"/>
            <a:tailEnd type="none" w="sm" len="sm"/>
          </a:ln>
        </p:spPr>
      </p:cxnSp>
      <p:cxnSp>
        <p:nvCxnSpPr>
          <p:cNvPr id="1916" name="Google Shape;1916;p200"/>
          <p:cNvCxnSpPr/>
          <p:nvPr/>
        </p:nvCxnSpPr>
        <p:spPr>
          <a:xfrm rot="10800000">
            <a:off x="6356442" y="2503725"/>
            <a:ext cx="1198800" cy="0"/>
          </a:xfrm>
          <a:prstGeom prst="straightConnector1">
            <a:avLst/>
          </a:prstGeom>
          <a:noFill/>
          <a:ln w="9525" cap="flat" cmpd="sng">
            <a:solidFill>
              <a:schemeClr val="dk2"/>
            </a:solidFill>
            <a:prstDash val="solid"/>
            <a:round/>
            <a:headEnd type="none" w="sm" len="sm"/>
            <a:tailEnd type="none" w="sm" len="sm"/>
          </a:ln>
        </p:spPr>
      </p:cxnSp>
      <p:pic>
        <p:nvPicPr>
          <p:cNvPr id="1917" name="Google Shape;1917;p200"/>
          <p:cNvPicPr preferRelativeResize="0"/>
          <p:nvPr/>
        </p:nvPicPr>
        <p:blipFill rotWithShape="1">
          <a:blip r:embed="rId3">
            <a:alphaModFix/>
          </a:blip>
          <a:srcRect/>
          <a:stretch/>
        </p:blipFill>
        <p:spPr>
          <a:xfrm>
            <a:off x="530397" y="1738337"/>
            <a:ext cx="3037698" cy="6126452"/>
          </a:xfrm>
          <a:prstGeom prst="rect">
            <a:avLst/>
          </a:prstGeom>
          <a:noFill/>
          <a:ln>
            <a:noFill/>
          </a:ln>
        </p:spPr>
      </p:pic>
      <p:sp>
        <p:nvSpPr>
          <p:cNvPr id="1918" name="Google Shape;1918;p200"/>
          <p:cNvSpPr/>
          <p:nvPr/>
        </p:nvSpPr>
        <p:spPr>
          <a:xfrm>
            <a:off x="2302096" y="6278764"/>
            <a:ext cx="2044500" cy="579300"/>
          </a:xfrm>
          <a:prstGeom prst="rect">
            <a:avLst/>
          </a:prstGeom>
          <a:noFill/>
          <a:ln>
            <a:noFill/>
          </a:ln>
        </p:spPr>
        <p:txBody>
          <a:bodyPr spcFirstLastPara="1" wrap="square" lIns="91425" tIns="45700" rIns="91425" bIns="45700" anchor="t" anchorCtr="0">
            <a:noAutofit/>
          </a:bodyPr>
          <a:lstStyle/>
          <a:p>
            <a:pPr marL="0" marR="0" lvl="0" indent="0" algn="r" rtl="0">
              <a:lnSpc>
                <a:spcPct val="114000"/>
              </a:lnSpc>
              <a:spcBef>
                <a:spcPts val="0"/>
              </a:spcBef>
              <a:spcAft>
                <a:spcPts val="0"/>
              </a:spcAft>
              <a:buClr>
                <a:schemeClr val="accent1"/>
              </a:buClr>
              <a:buSzPts val="1600"/>
              <a:buFont typeface="Arial"/>
              <a:buNone/>
            </a:pPr>
            <a:r>
              <a:rPr lang="en-US" sz="1600">
                <a:solidFill>
                  <a:schemeClr val="accent1"/>
                </a:solidFill>
                <a:latin typeface="Arial"/>
                <a:ea typeface="Arial"/>
                <a:cs typeface="Arial"/>
                <a:sym typeface="Arial"/>
              </a:rPr>
              <a:t>Rakesh Kumar</a:t>
            </a:r>
            <a:endParaRPr/>
          </a:p>
          <a:p>
            <a:pPr marL="0" marR="0" lvl="0" indent="0" algn="r" rtl="0">
              <a:lnSpc>
                <a:spcPct val="114000"/>
              </a:lnSpc>
              <a:spcBef>
                <a:spcPts val="0"/>
              </a:spcBef>
              <a:spcAft>
                <a:spcPts val="0"/>
              </a:spcAft>
              <a:buClr>
                <a:schemeClr val="accent1"/>
              </a:buClr>
              <a:buSzPts val="1200"/>
              <a:buFont typeface="Arial"/>
              <a:buNone/>
            </a:pPr>
            <a:r>
              <a:rPr lang="en-US" sz="1200" b="0">
                <a:solidFill>
                  <a:schemeClr val="accent1"/>
                </a:solidFill>
                <a:latin typeface="Arial"/>
                <a:ea typeface="Arial"/>
                <a:cs typeface="Arial"/>
                <a:sym typeface="Arial"/>
              </a:rPr>
              <a:t>Salesforce Admin</a:t>
            </a:r>
            <a:endParaRPr/>
          </a:p>
        </p:txBody>
      </p:sp>
      <p:grpSp>
        <p:nvGrpSpPr>
          <p:cNvPr id="1919" name="Google Shape;1919;p200"/>
          <p:cNvGrpSpPr/>
          <p:nvPr/>
        </p:nvGrpSpPr>
        <p:grpSpPr>
          <a:xfrm>
            <a:off x="7366897" y="1595243"/>
            <a:ext cx="3251106" cy="4915527"/>
            <a:chOff x="7366897" y="1595243"/>
            <a:chExt cx="3251106" cy="4915527"/>
          </a:xfrm>
        </p:grpSpPr>
        <p:pic>
          <p:nvPicPr>
            <p:cNvPr id="1920" name="Google Shape;1920;p200"/>
            <p:cNvPicPr preferRelativeResize="0"/>
            <p:nvPr/>
          </p:nvPicPr>
          <p:blipFill rotWithShape="1">
            <a:blip r:embed="rId4">
              <a:alphaModFix/>
            </a:blip>
            <a:srcRect/>
            <a:stretch/>
          </p:blipFill>
          <p:spPr>
            <a:xfrm>
              <a:off x="7397495" y="4982910"/>
              <a:ext cx="3144014" cy="1527860"/>
            </a:xfrm>
            <a:prstGeom prst="rect">
              <a:avLst/>
            </a:prstGeom>
            <a:noFill/>
            <a:ln>
              <a:noFill/>
            </a:ln>
          </p:spPr>
        </p:pic>
        <p:pic>
          <p:nvPicPr>
            <p:cNvPr id="1921" name="Google Shape;1921;p200"/>
            <p:cNvPicPr preferRelativeResize="0"/>
            <p:nvPr/>
          </p:nvPicPr>
          <p:blipFill rotWithShape="1">
            <a:blip r:embed="rId5">
              <a:alphaModFix/>
            </a:blip>
            <a:srcRect/>
            <a:stretch/>
          </p:blipFill>
          <p:spPr>
            <a:xfrm>
              <a:off x="7382198" y="3670048"/>
              <a:ext cx="3235805" cy="1672863"/>
            </a:xfrm>
            <a:prstGeom prst="rect">
              <a:avLst/>
            </a:prstGeom>
            <a:noFill/>
            <a:ln>
              <a:noFill/>
            </a:ln>
          </p:spPr>
        </p:pic>
        <p:pic>
          <p:nvPicPr>
            <p:cNvPr id="1922" name="Google Shape;1922;p200"/>
            <p:cNvPicPr preferRelativeResize="0"/>
            <p:nvPr/>
          </p:nvPicPr>
          <p:blipFill rotWithShape="1">
            <a:blip r:embed="rId6">
              <a:alphaModFix/>
            </a:blip>
            <a:srcRect/>
            <a:stretch/>
          </p:blipFill>
          <p:spPr>
            <a:xfrm>
              <a:off x="7366897" y="1595243"/>
              <a:ext cx="3205212" cy="1606905"/>
            </a:xfrm>
            <a:prstGeom prst="rect">
              <a:avLst/>
            </a:prstGeom>
            <a:noFill/>
            <a:ln>
              <a:noFill/>
            </a:ln>
          </p:spPr>
        </p:pic>
        <p:pic>
          <p:nvPicPr>
            <p:cNvPr id="1923" name="Google Shape;1923;p200"/>
            <p:cNvPicPr preferRelativeResize="0"/>
            <p:nvPr/>
          </p:nvPicPr>
          <p:blipFill rotWithShape="1">
            <a:blip r:embed="rId7">
              <a:alphaModFix/>
            </a:blip>
            <a:srcRect/>
            <a:stretch/>
          </p:blipFill>
          <p:spPr>
            <a:xfrm>
              <a:off x="7453719" y="2717565"/>
              <a:ext cx="3031566" cy="1500298"/>
            </a:xfrm>
            <a:prstGeom prst="rect">
              <a:avLst/>
            </a:prstGeom>
            <a:noFill/>
            <a:ln>
              <a:noFill/>
            </a:ln>
          </p:spPr>
        </p:pic>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927"/>
        <p:cNvGrpSpPr/>
        <p:nvPr/>
      </p:nvGrpSpPr>
      <p:grpSpPr>
        <a:xfrm>
          <a:off x="0" y="0"/>
          <a:ext cx="0" cy="0"/>
          <a:chOff x="0" y="0"/>
          <a:chExt cx="0" cy="0"/>
        </a:xfrm>
      </p:grpSpPr>
      <p:sp>
        <p:nvSpPr>
          <p:cNvPr id="1928" name="Google Shape;1928;p201"/>
          <p:cNvSpPr txBox="1">
            <a:spLocks noGrp="1"/>
          </p:cNvSpPr>
          <p:nvPr>
            <p:ph type="ctrTitle"/>
          </p:nvPr>
        </p:nvSpPr>
        <p:spPr>
          <a:xfrm>
            <a:off x="578442" y="1804672"/>
            <a:ext cx="7165800" cy="11157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Data Model</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89"/>
          <p:cNvSpPr txBox="1">
            <a:spLocks noGrp="1"/>
          </p:cNvSpPr>
          <p:nvPr>
            <p:ph type="body" idx="1"/>
          </p:nvPr>
        </p:nvSpPr>
        <p:spPr>
          <a:xfrm>
            <a:off x="571500" y="1611875"/>
            <a:ext cx="11257500" cy="4257900"/>
          </a:xfrm>
          <a:prstGeom prst="rect">
            <a:avLst/>
          </a:prstGeom>
        </p:spPr>
        <p:txBody>
          <a:bodyPr spcFirstLastPara="1" wrap="square" lIns="0" tIns="0" rIns="0" bIns="0" anchor="t" anchorCtr="0">
            <a:noAutofit/>
          </a:bodyPr>
          <a:lstStyle/>
          <a:p>
            <a:pPr marL="342828" lvl="0" indent="-342828" algn="l" rtl="0">
              <a:spcBef>
                <a:spcPts val="0"/>
              </a:spcBef>
              <a:spcAft>
                <a:spcPts val="0"/>
              </a:spcAft>
              <a:buClr>
                <a:srgbClr val="434343"/>
              </a:buClr>
              <a:buSzPts val="2400"/>
              <a:buChar char="•"/>
            </a:pPr>
            <a:r>
              <a:rPr lang="en-US" dirty="0">
                <a:solidFill>
                  <a:srgbClr val="434343"/>
                </a:solidFill>
              </a:rPr>
              <a:t>Introductions</a:t>
            </a:r>
          </a:p>
          <a:p>
            <a:pPr marL="342828" lvl="0" indent="-342828" algn="l" rtl="0">
              <a:spcBef>
                <a:spcPts val="0"/>
              </a:spcBef>
              <a:spcAft>
                <a:spcPts val="0"/>
              </a:spcAft>
              <a:buClr>
                <a:srgbClr val="434343"/>
              </a:buClr>
              <a:buSzPts val="2400"/>
              <a:buChar char="•"/>
            </a:pPr>
            <a:endParaRPr lang="en-US" dirty="0">
              <a:solidFill>
                <a:srgbClr val="434343"/>
              </a:solidFill>
            </a:endParaRPr>
          </a:p>
          <a:p>
            <a:pPr marL="342828" lvl="0" indent="-342828" algn="l" rtl="0">
              <a:spcBef>
                <a:spcPts val="0"/>
              </a:spcBef>
              <a:spcAft>
                <a:spcPts val="0"/>
              </a:spcAft>
              <a:buClr>
                <a:srgbClr val="434343"/>
              </a:buClr>
              <a:buSzPts val="2400"/>
              <a:buChar char="•"/>
            </a:pPr>
            <a:r>
              <a:rPr lang="en-US" dirty="0">
                <a:solidFill>
                  <a:srgbClr val="434343"/>
                </a:solidFill>
              </a:rPr>
              <a:t>Salesforce Platform</a:t>
            </a:r>
          </a:p>
          <a:p>
            <a:pPr marL="342828" lvl="0" indent="-342828" algn="l" rtl="0">
              <a:spcBef>
                <a:spcPts val="0"/>
              </a:spcBef>
              <a:spcAft>
                <a:spcPts val="0"/>
              </a:spcAft>
              <a:buClr>
                <a:srgbClr val="434343"/>
              </a:buClr>
              <a:buSzPts val="2400"/>
              <a:buChar char="•"/>
            </a:pPr>
            <a:endParaRPr lang="en-US" dirty="0">
              <a:solidFill>
                <a:srgbClr val="434343"/>
              </a:solidFill>
            </a:endParaRPr>
          </a:p>
          <a:p>
            <a:pPr marL="342828" lvl="0" indent="-342828" algn="l" rtl="0">
              <a:spcBef>
                <a:spcPts val="0"/>
              </a:spcBef>
              <a:spcAft>
                <a:spcPts val="0"/>
              </a:spcAft>
              <a:buClr>
                <a:srgbClr val="434343"/>
              </a:buClr>
              <a:buSzPts val="2400"/>
              <a:buChar char="•"/>
            </a:pPr>
            <a:r>
              <a:rPr lang="en-US" dirty="0">
                <a:solidFill>
                  <a:srgbClr val="434343"/>
                </a:solidFill>
              </a:rPr>
              <a:t>What’s an App?</a:t>
            </a:r>
          </a:p>
          <a:p>
            <a:pPr marL="342828" lvl="0" indent="-342828" algn="l" rtl="0">
              <a:spcBef>
                <a:spcPts val="0"/>
              </a:spcBef>
              <a:spcAft>
                <a:spcPts val="0"/>
              </a:spcAft>
              <a:buClr>
                <a:srgbClr val="434343"/>
              </a:buClr>
              <a:buSzPts val="2400"/>
              <a:buChar char="•"/>
            </a:pPr>
            <a:endParaRPr lang="en-US" dirty="0">
              <a:solidFill>
                <a:srgbClr val="434343"/>
              </a:solidFill>
            </a:endParaRPr>
          </a:p>
          <a:p>
            <a:pPr marL="342828" lvl="0" indent="-342828" algn="l" rtl="0">
              <a:spcBef>
                <a:spcPts val="0"/>
              </a:spcBef>
              <a:spcAft>
                <a:spcPts val="0"/>
              </a:spcAft>
              <a:buClr>
                <a:srgbClr val="434343"/>
              </a:buClr>
              <a:buSzPts val="2400"/>
              <a:buChar char="•"/>
            </a:pPr>
            <a:r>
              <a:rPr lang="en-US" dirty="0">
                <a:solidFill>
                  <a:srgbClr val="434343"/>
                </a:solidFill>
              </a:rPr>
              <a:t>Deal Support Request MVP App - Demo</a:t>
            </a:r>
          </a:p>
          <a:p>
            <a:pPr marL="342828" lvl="0" indent="-342828" algn="l" rtl="0">
              <a:spcBef>
                <a:spcPts val="0"/>
              </a:spcBef>
              <a:spcAft>
                <a:spcPts val="0"/>
              </a:spcAft>
              <a:buClr>
                <a:srgbClr val="434343"/>
              </a:buClr>
              <a:buSzPts val="2400"/>
              <a:buChar char="•"/>
            </a:pPr>
            <a:endParaRPr lang="en-US" dirty="0">
              <a:solidFill>
                <a:srgbClr val="434343"/>
              </a:solidFill>
            </a:endParaRPr>
          </a:p>
          <a:p>
            <a:pPr marL="342828" lvl="0" indent="-342828">
              <a:spcBef>
                <a:spcPts val="0"/>
              </a:spcBef>
              <a:buClr>
                <a:srgbClr val="434343"/>
              </a:buClr>
              <a:buSzPts val="2400"/>
              <a:buChar char="•"/>
            </a:pPr>
            <a:r>
              <a:rPr lang="en-US" dirty="0">
                <a:solidFill>
                  <a:srgbClr val="434343"/>
                </a:solidFill>
              </a:rPr>
              <a:t>Deal Support Request MVP App – Looking Under The Hood</a:t>
            </a:r>
          </a:p>
          <a:p>
            <a:pPr marL="342828" lvl="0" indent="-342828" algn="l" rtl="0">
              <a:spcBef>
                <a:spcPts val="0"/>
              </a:spcBef>
              <a:spcAft>
                <a:spcPts val="0"/>
              </a:spcAft>
              <a:buClr>
                <a:srgbClr val="434343"/>
              </a:buClr>
              <a:buSzPts val="2400"/>
              <a:buChar char="•"/>
            </a:pPr>
            <a:endParaRPr lang="en-US" dirty="0">
              <a:solidFill>
                <a:srgbClr val="434343"/>
              </a:solidFill>
            </a:endParaRPr>
          </a:p>
          <a:p>
            <a:pPr marL="342828" lvl="0" indent="-342828" algn="l" rtl="0">
              <a:spcBef>
                <a:spcPts val="1200"/>
              </a:spcBef>
              <a:spcAft>
                <a:spcPts val="0"/>
              </a:spcAft>
              <a:buClr>
                <a:srgbClr val="434343"/>
              </a:buClr>
              <a:buSzPts val="2400"/>
              <a:buChar char="•"/>
            </a:pPr>
            <a:r>
              <a:rPr lang="en-US" dirty="0">
                <a:solidFill>
                  <a:srgbClr val="434343"/>
                </a:solidFill>
              </a:rPr>
              <a:t>Q&amp;A and Next Steps</a:t>
            </a:r>
            <a:endParaRPr dirty="0">
              <a:solidFill>
                <a:srgbClr val="434343"/>
              </a:solidFill>
            </a:endParaRPr>
          </a:p>
          <a:p>
            <a:pPr marL="0" lvl="0" indent="0" algn="l" rtl="0">
              <a:spcBef>
                <a:spcPts val="1200"/>
              </a:spcBef>
              <a:spcAft>
                <a:spcPts val="0"/>
              </a:spcAft>
              <a:buNone/>
            </a:pPr>
            <a:endParaRPr dirty="0">
              <a:solidFill>
                <a:srgbClr val="434343"/>
              </a:solidFill>
            </a:endParaRPr>
          </a:p>
          <a:p>
            <a:pPr marL="0" lvl="0" indent="0" algn="l" rtl="0">
              <a:spcBef>
                <a:spcPts val="1100"/>
              </a:spcBef>
              <a:spcAft>
                <a:spcPts val="300"/>
              </a:spcAft>
              <a:buNone/>
            </a:pPr>
            <a:endParaRPr dirty="0"/>
          </a:p>
        </p:txBody>
      </p:sp>
      <p:sp>
        <p:nvSpPr>
          <p:cNvPr id="1621" name="Google Shape;1621;p189"/>
          <p:cNvSpPr txBox="1">
            <a:spLocks noGrp="1"/>
          </p:cNvSpPr>
          <p:nvPr>
            <p:ph type="title"/>
          </p:nvPr>
        </p:nvSpPr>
        <p:spPr>
          <a:xfrm>
            <a:off x="571503" y="63500"/>
            <a:ext cx="1104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932"/>
        <p:cNvGrpSpPr/>
        <p:nvPr/>
      </p:nvGrpSpPr>
      <p:grpSpPr>
        <a:xfrm>
          <a:off x="0" y="0"/>
          <a:ext cx="0" cy="0"/>
          <a:chOff x="0" y="0"/>
          <a:chExt cx="0" cy="0"/>
        </a:xfrm>
      </p:grpSpPr>
      <p:pic>
        <p:nvPicPr>
          <p:cNvPr id="1933" name="Google Shape;1933;p202" descr="clouds.png"/>
          <p:cNvPicPr preferRelativeResize="0"/>
          <p:nvPr/>
        </p:nvPicPr>
        <p:blipFill rotWithShape="1">
          <a:blip r:embed="rId3">
            <a:alphaModFix amt="31000"/>
          </a:blip>
          <a:srcRect/>
          <a:stretch/>
        </p:blipFill>
        <p:spPr>
          <a:xfrm>
            <a:off x="70111" y="2370464"/>
            <a:ext cx="4159444" cy="1299189"/>
          </a:xfrm>
          <a:prstGeom prst="rect">
            <a:avLst/>
          </a:prstGeom>
          <a:noFill/>
          <a:ln>
            <a:noFill/>
          </a:ln>
        </p:spPr>
      </p:pic>
      <p:pic>
        <p:nvPicPr>
          <p:cNvPr id="1934" name="Google Shape;1934;p202" descr="clouds.png"/>
          <p:cNvPicPr preferRelativeResize="0"/>
          <p:nvPr/>
        </p:nvPicPr>
        <p:blipFill rotWithShape="1">
          <a:blip r:embed="rId3">
            <a:alphaModFix amt="31000"/>
          </a:blip>
          <a:srcRect/>
          <a:stretch/>
        </p:blipFill>
        <p:spPr>
          <a:xfrm flipH="1">
            <a:off x="8146495" y="1415116"/>
            <a:ext cx="5032926" cy="1572019"/>
          </a:xfrm>
          <a:prstGeom prst="rect">
            <a:avLst/>
          </a:prstGeom>
          <a:noFill/>
          <a:ln>
            <a:noFill/>
          </a:ln>
        </p:spPr>
      </p:pic>
      <p:pic>
        <p:nvPicPr>
          <p:cNvPr id="1935" name="Google Shape;1935;p202"/>
          <p:cNvPicPr preferRelativeResize="0"/>
          <p:nvPr/>
        </p:nvPicPr>
        <p:blipFill rotWithShape="1">
          <a:blip r:embed="rId4">
            <a:alphaModFix/>
          </a:blip>
          <a:srcRect/>
          <a:stretch/>
        </p:blipFill>
        <p:spPr>
          <a:xfrm>
            <a:off x="350311" y="5075270"/>
            <a:ext cx="11488203" cy="1574380"/>
          </a:xfrm>
          <a:prstGeom prst="rect">
            <a:avLst/>
          </a:prstGeom>
          <a:noFill/>
          <a:ln>
            <a:noFill/>
          </a:ln>
          <a:effectLst>
            <a:outerShdw blurRad="254000" dist="127000" dir="5400000" sx="98000" sy="98000" algn="t" rotWithShape="0">
              <a:srgbClr val="000000">
                <a:alpha val="40000"/>
              </a:srgbClr>
            </a:outerShdw>
          </a:effectLst>
        </p:spPr>
      </p:pic>
      <p:sp>
        <p:nvSpPr>
          <p:cNvPr id="1936" name="Google Shape;1936;p202"/>
          <p:cNvSpPr txBox="1">
            <a:spLocks noGrp="1"/>
          </p:cNvSpPr>
          <p:nvPr>
            <p:ph type="title"/>
          </p:nvPr>
        </p:nvSpPr>
        <p:spPr>
          <a:xfrm>
            <a:off x="539609" y="0"/>
            <a:ext cx="10157400" cy="1146000"/>
          </a:xfrm>
          <a:prstGeom prst="rect">
            <a:avLst/>
          </a:prstGeom>
          <a:noFill/>
          <a:ln>
            <a:noFill/>
          </a:ln>
        </p:spPr>
        <p:txBody>
          <a:bodyPr spcFirstLastPara="1" wrap="square" lIns="0" tIns="0" rIns="0" bIns="0" anchor="b" anchorCtr="0">
            <a:noAutofit/>
          </a:bodyPr>
          <a:lstStyle/>
          <a:p>
            <a:pPr marL="0" marR="0" lvl="0" indent="0" algn="l" rtl="0">
              <a:lnSpc>
                <a:spcPct val="95000"/>
              </a:lnSpc>
              <a:spcBef>
                <a:spcPts val="0"/>
              </a:spcBef>
              <a:spcAft>
                <a:spcPts val="0"/>
              </a:spcAft>
              <a:buClr>
                <a:schemeClr val="dk1"/>
              </a:buClr>
              <a:buSzPts val="3000"/>
              <a:buFont typeface="Arial"/>
              <a:buNone/>
            </a:pPr>
            <a:r>
              <a:rPr lang="en-US" sz="3000" u="none" strike="noStrike" cap="none">
                <a:solidFill>
                  <a:schemeClr val="dk1"/>
                </a:solidFill>
                <a:latin typeface="Arial"/>
                <a:ea typeface="Arial"/>
                <a:cs typeface="Arial"/>
                <a:sym typeface="Arial"/>
              </a:rPr>
              <a:t>App Dev on the Lightning Platform Starts with Objects</a:t>
            </a:r>
            <a:endParaRPr>
              <a:latin typeface="Arial"/>
              <a:ea typeface="Arial"/>
              <a:cs typeface="Arial"/>
              <a:sym typeface="Arial"/>
            </a:endParaRPr>
          </a:p>
        </p:txBody>
      </p:sp>
      <p:sp>
        <p:nvSpPr>
          <p:cNvPr id="1937" name="Google Shape;1937;p202"/>
          <p:cNvSpPr txBox="1">
            <a:spLocks noGrp="1"/>
          </p:cNvSpPr>
          <p:nvPr>
            <p:ph type="body" idx="2"/>
          </p:nvPr>
        </p:nvSpPr>
        <p:spPr>
          <a:xfrm>
            <a:off x="539600" y="1325250"/>
            <a:ext cx="9181500" cy="55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7F7F7F"/>
              </a:buClr>
              <a:buSzPts val="2200"/>
              <a:buFont typeface="Arial"/>
              <a:buNone/>
            </a:pPr>
            <a:r>
              <a:rPr lang="en-US" sz="2200" u="none" strike="noStrike" cap="none">
                <a:solidFill>
                  <a:srgbClr val="424145"/>
                </a:solidFill>
                <a:latin typeface="Arial"/>
                <a:ea typeface="Arial"/>
                <a:cs typeface="Arial"/>
                <a:sym typeface="Arial"/>
              </a:rPr>
              <a:t>Two types of objects are ‘standard’ and ‘custom’</a:t>
            </a:r>
            <a:endParaRPr>
              <a:latin typeface="Arial"/>
              <a:ea typeface="Arial"/>
              <a:cs typeface="Arial"/>
              <a:sym typeface="Arial"/>
            </a:endParaRPr>
          </a:p>
        </p:txBody>
      </p:sp>
      <p:grpSp>
        <p:nvGrpSpPr>
          <p:cNvPr id="1938" name="Google Shape;1938;p202"/>
          <p:cNvGrpSpPr/>
          <p:nvPr/>
        </p:nvGrpSpPr>
        <p:grpSpPr>
          <a:xfrm>
            <a:off x="5557977" y="1956008"/>
            <a:ext cx="5947997" cy="3711231"/>
            <a:chOff x="5320802" y="1930608"/>
            <a:chExt cx="5947997" cy="3711231"/>
          </a:xfrm>
        </p:grpSpPr>
        <p:pic>
          <p:nvPicPr>
            <p:cNvPr id="1939" name="Google Shape;1939;p202"/>
            <p:cNvPicPr preferRelativeResize="0"/>
            <p:nvPr/>
          </p:nvPicPr>
          <p:blipFill rotWithShape="1">
            <a:blip r:embed="rId5">
              <a:alphaModFix amt="60000"/>
            </a:blip>
            <a:srcRect/>
            <a:stretch/>
          </p:blipFill>
          <p:spPr>
            <a:xfrm>
              <a:off x="5320802" y="5396364"/>
              <a:ext cx="5947997" cy="245475"/>
            </a:xfrm>
            <a:prstGeom prst="rect">
              <a:avLst/>
            </a:prstGeom>
            <a:noFill/>
            <a:ln>
              <a:noFill/>
            </a:ln>
          </p:spPr>
        </p:pic>
        <p:sp>
          <p:nvSpPr>
            <p:cNvPr id="1940" name="Google Shape;1940;p202"/>
            <p:cNvSpPr/>
            <p:nvPr/>
          </p:nvSpPr>
          <p:spPr>
            <a:xfrm>
              <a:off x="5964857" y="1930608"/>
              <a:ext cx="4659900" cy="3568200"/>
            </a:xfrm>
            <a:prstGeom prst="roundRect">
              <a:avLst>
                <a:gd name="adj" fmla="val 1062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p:txBody>
        </p:sp>
        <p:sp>
          <p:nvSpPr>
            <p:cNvPr id="1941" name="Google Shape;1941;p202"/>
            <p:cNvSpPr txBox="1"/>
            <p:nvPr/>
          </p:nvSpPr>
          <p:spPr>
            <a:xfrm>
              <a:off x="6584767" y="3836151"/>
              <a:ext cx="1026600" cy="2364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Equipment</a:t>
              </a:r>
              <a:endParaRPr sz="1800">
                <a:solidFill>
                  <a:schemeClr val="dk1"/>
                </a:solidFill>
                <a:latin typeface="Arial"/>
                <a:ea typeface="Arial"/>
                <a:cs typeface="Arial"/>
                <a:sym typeface="Arial"/>
              </a:endParaRPr>
            </a:p>
          </p:txBody>
        </p:sp>
        <p:sp>
          <p:nvSpPr>
            <p:cNvPr id="1942" name="Google Shape;1942;p202"/>
            <p:cNvSpPr txBox="1"/>
            <p:nvPr/>
          </p:nvSpPr>
          <p:spPr>
            <a:xfrm>
              <a:off x="7751172" y="3836151"/>
              <a:ext cx="1077300" cy="2364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Projects</a:t>
              </a:r>
              <a:endParaRPr sz="1800">
                <a:solidFill>
                  <a:schemeClr val="dk1"/>
                </a:solidFill>
                <a:latin typeface="Arial"/>
                <a:ea typeface="Arial"/>
                <a:cs typeface="Arial"/>
                <a:sym typeface="Arial"/>
              </a:endParaRPr>
            </a:p>
          </p:txBody>
        </p:sp>
        <p:sp>
          <p:nvSpPr>
            <p:cNvPr id="1943" name="Google Shape;1943;p202"/>
            <p:cNvSpPr txBox="1"/>
            <p:nvPr/>
          </p:nvSpPr>
          <p:spPr>
            <a:xfrm>
              <a:off x="6541885" y="4866266"/>
              <a:ext cx="1112100" cy="314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Inspections</a:t>
              </a:r>
              <a:endParaRPr sz="1800">
                <a:solidFill>
                  <a:schemeClr val="dk1"/>
                </a:solidFill>
                <a:latin typeface="Arial"/>
                <a:ea typeface="Arial"/>
                <a:cs typeface="Arial"/>
                <a:sym typeface="Arial"/>
              </a:endParaRPr>
            </a:p>
          </p:txBody>
        </p:sp>
        <p:sp>
          <p:nvSpPr>
            <p:cNvPr id="1944" name="Google Shape;1944;p202"/>
            <p:cNvSpPr txBox="1"/>
            <p:nvPr/>
          </p:nvSpPr>
          <p:spPr>
            <a:xfrm>
              <a:off x="7579211" y="4905388"/>
              <a:ext cx="1421400" cy="2364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Property</a:t>
              </a:r>
              <a:endParaRPr sz="1800">
                <a:solidFill>
                  <a:schemeClr val="dk1"/>
                </a:solidFill>
                <a:latin typeface="Arial"/>
                <a:ea typeface="Arial"/>
                <a:cs typeface="Arial"/>
                <a:sym typeface="Arial"/>
              </a:endParaRPr>
            </a:p>
          </p:txBody>
        </p:sp>
        <p:sp>
          <p:nvSpPr>
            <p:cNvPr id="1945" name="Google Shape;1945;p202"/>
            <p:cNvSpPr txBox="1"/>
            <p:nvPr/>
          </p:nvSpPr>
          <p:spPr>
            <a:xfrm>
              <a:off x="8908182" y="3798274"/>
              <a:ext cx="1140300" cy="3081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Applicants</a:t>
              </a:r>
              <a:endParaRPr sz="1800">
                <a:solidFill>
                  <a:schemeClr val="dk1"/>
                </a:solidFill>
                <a:latin typeface="Arial"/>
                <a:ea typeface="Arial"/>
                <a:cs typeface="Arial"/>
                <a:sym typeface="Arial"/>
              </a:endParaRPr>
            </a:p>
          </p:txBody>
        </p:sp>
        <p:sp>
          <p:nvSpPr>
            <p:cNvPr id="1946" name="Google Shape;1946;p202"/>
            <p:cNvSpPr txBox="1"/>
            <p:nvPr/>
          </p:nvSpPr>
          <p:spPr>
            <a:xfrm>
              <a:off x="8991790" y="4867285"/>
              <a:ext cx="972900" cy="3093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Shipments</a:t>
              </a:r>
              <a:endParaRPr sz="1800">
                <a:solidFill>
                  <a:schemeClr val="dk1"/>
                </a:solidFill>
                <a:latin typeface="Arial"/>
                <a:ea typeface="Arial"/>
                <a:cs typeface="Arial"/>
                <a:sym typeface="Arial"/>
              </a:endParaRPr>
            </a:p>
          </p:txBody>
        </p:sp>
        <p:grpSp>
          <p:nvGrpSpPr>
            <p:cNvPr id="1947" name="Google Shape;1947;p202"/>
            <p:cNvGrpSpPr/>
            <p:nvPr/>
          </p:nvGrpSpPr>
          <p:grpSpPr>
            <a:xfrm>
              <a:off x="8070490" y="3283609"/>
              <a:ext cx="438941" cy="438941"/>
              <a:chOff x="1333792" y="5169987"/>
              <a:chExt cx="732300" cy="732300"/>
            </a:xfrm>
          </p:grpSpPr>
          <p:sp>
            <p:nvSpPr>
              <p:cNvPr id="1948" name="Google Shape;1948;p202"/>
              <p:cNvSpPr/>
              <p:nvPr/>
            </p:nvSpPr>
            <p:spPr>
              <a:xfrm>
                <a:off x="1333792" y="5169987"/>
                <a:ext cx="732300" cy="732300"/>
              </a:xfrm>
              <a:prstGeom prst="ellipse">
                <a:avLst/>
              </a:prstGeom>
              <a:solidFill>
                <a:srgbClr val="D15B84"/>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200"/>
                  <a:buFont typeface="Arial"/>
                  <a:buNone/>
                </a:pPr>
                <a:endParaRPr sz="1200">
                  <a:solidFill>
                    <a:schemeClr val="accent2"/>
                  </a:solidFill>
                  <a:latin typeface="Arial"/>
                  <a:ea typeface="Arial"/>
                  <a:cs typeface="Arial"/>
                  <a:sym typeface="Arial"/>
                </a:endParaRPr>
              </a:p>
            </p:txBody>
          </p:sp>
          <p:grpSp>
            <p:nvGrpSpPr>
              <p:cNvPr id="1949" name="Google Shape;1949;p202"/>
              <p:cNvGrpSpPr/>
              <p:nvPr/>
            </p:nvGrpSpPr>
            <p:grpSpPr>
              <a:xfrm>
                <a:off x="1556929" y="5324109"/>
                <a:ext cx="330145" cy="424207"/>
                <a:chOff x="9362889" y="2859596"/>
                <a:chExt cx="227953" cy="292900"/>
              </a:xfrm>
            </p:grpSpPr>
            <p:sp>
              <p:nvSpPr>
                <p:cNvPr id="1950" name="Google Shape;1950;p202"/>
                <p:cNvSpPr/>
                <p:nvPr/>
              </p:nvSpPr>
              <p:spPr>
                <a:xfrm>
                  <a:off x="9531742" y="3005358"/>
                  <a:ext cx="59100" cy="78000"/>
                </a:xfrm>
                <a:custGeom>
                  <a:avLst/>
                  <a:gdLst/>
                  <a:ahLst/>
                  <a:cxnLst/>
                  <a:rect l="l" t="t" r="r" b="b"/>
                  <a:pathLst>
                    <a:path w="120000" h="120000" extrusionOk="0">
                      <a:moveTo>
                        <a:pt x="39553" y="119497"/>
                      </a:moveTo>
                      <a:lnTo>
                        <a:pt x="9385" y="119497"/>
                      </a:lnTo>
                      <a:cubicBezTo>
                        <a:pt x="4022" y="119497"/>
                        <a:pt x="0" y="116485"/>
                        <a:pt x="0" y="111966"/>
                      </a:cubicBezTo>
                      <a:cubicBezTo>
                        <a:pt x="0" y="107447"/>
                        <a:pt x="4022" y="104435"/>
                        <a:pt x="9385" y="104435"/>
                      </a:cubicBezTo>
                      <a:lnTo>
                        <a:pt x="39553" y="104435"/>
                      </a:lnTo>
                      <a:cubicBezTo>
                        <a:pt x="74413" y="104435"/>
                        <a:pt x="99217" y="85857"/>
                        <a:pt x="99217" y="59748"/>
                      </a:cubicBezTo>
                      <a:cubicBezTo>
                        <a:pt x="99217" y="33640"/>
                        <a:pt x="74413" y="15062"/>
                        <a:pt x="39553" y="15062"/>
                      </a:cubicBezTo>
                      <a:lnTo>
                        <a:pt x="9385" y="15062"/>
                      </a:lnTo>
                      <a:cubicBezTo>
                        <a:pt x="4022" y="15062"/>
                        <a:pt x="0" y="12050"/>
                        <a:pt x="0" y="7531"/>
                      </a:cubicBezTo>
                      <a:cubicBezTo>
                        <a:pt x="0" y="3012"/>
                        <a:pt x="4022" y="0"/>
                        <a:pt x="9385" y="0"/>
                      </a:cubicBezTo>
                      <a:lnTo>
                        <a:pt x="39553" y="0"/>
                      </a:lnTo>
                      <a:cubicBezTo>
                        <a:pt x="85139" y="0"/>
                        <a:pt x="119329" y="25606"/>
                        <a:pt x="119329" y="59748"/>
                      </a:cubicBezTo>
                      <a:cubicBezTo>
                        <a:pt x="119329" y="93891"/>
                        <a:pt x="86480" y="119497"/>
                        <a:pt x="39553" y="11949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51" name="Google Shape;1951;p202"/>
                <p:cNvSpPr/>
                <p:nvPr/>
              </p:nvSpPr>
              <p:spPr>
                <a:xfrm>
                  <a:off x="9375879" y="2986596"/>
                  <a:ext cx="165900" cy="165900"/>
                </a:xfrm>
                <a:custGeom>
                  <a:avLst/>
                  <a:gdLst/>
                  <a:ahLst/>
                  <a:cxnLst/>
                  <a:rect l="l" t="t" r="r" b="b"/>
                  <a:pathLst>
                    <a:path w="120000" h="120000" extrusionOk="0">
                      <a:moveTo>
                        <a:pt x="98613" y="119762"/>
                      </a:moveTo>
                      <a:lnTo>
                        <a:pt x="21148" y="119762"/>
                      </a:lnTo>
                      <a:cubicBezTo>
                        <a:pt x="9267" y="119762"/>
                        <a:pt x="0" y="110495"/>
                        <a:pt x="0" y="98613"/>
                      </a:cubicBezTo>
                      <a:lnTo>
                        <a:pt x="0" y="3564"/>
                      </a:lnTo>
                      <a:cubicBezTo>
                        <a:pt x="0" y="1425"/>
                        <a:pt x="1425" y="0"/>
                        <a:pt x="3564" y="0"/>
                      </a:cubicBezTo>
                      <a:lnTo>
                        <a:pt x="116198" y="0"/>
                      </a:lnTo>
                      <a:cubicBezTo>
                        <a:pt x="118336" y="0"/>
                        <a:pt x="119762" y="1425"/>
                        <a:pt x="119762" y="3564"/>
                      </a:cubicBezTo>
                      <a:lnTo>
                        <a:pt x="119762" y="98613"/>
                      </a:lnTo>
                      <a:cubicBezTo>
                        <a:pt x="119762" y="110495"/>
                        <a:pt x="110970" y="119762"/>
                        <a:pt x="98613" y="119762"/>
                      </a:cubicBezTo>
                      <a:close/>
                      <a:moveTo>
                        <a:pt x="7128" y="7128"/>
                      </a:moveTo>
                      <a:lnTo>
                        <a:pt x="7128" y="98613"/>
                      </a:lnTo>
                      <a:cubicBezTo>
                        <a:pt x="7128" y="106455"/>
                        <a:pt x="13544" y="112633"/>
                        <a:pt x="21148" y="112633"/>
                      </a:cubicBezTo>
                      <a:lnTo>
                        <a:pt x="98613" y="112633"/>
                      </a:lnTo>
                      <a:cubicBezTo>
                        <a:pt x="106693" y="112633"/>
                        <a:pt x="112871" y="106693"/>
                        <a:pt x="112871" y="98613"/>
                      </a:cubicBezTo>
                      <a:lnTo>
                        <a:pt x="112871" y="7128"/>
                      </a:lnTo>
                      <a:lnTo>
                        <a:pt x="7128" y="712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52" name="Google Shape;1952;p202"/>
                <p:cNvSpPr/>
                <p:nvPr/>
              </p:nvSpPr>
              <p:spPr>
                <a:xfrm>
                  <a:off x="9518753" y="2859596"/>
                  <a:ext cx="59100" cy="79500"/>
                </a:xfrm>
                <a:custGeom>
                  <a:avLst/>
                  <a:gdLst/>
                  <a:ahLst/>
                  <a:cxnLst/>
                  <a:rect l="l" t="t" r="r" b="b"/>
                  <a:pathLst>
                    <a:path w="120000" h="120000" extrusionOk="0">
                      <a:moveTo>
                        <a:pt x="61657" y="119502"/>
                      </a:moveTo>
                      <a:cubicBezTo>
                        <a:pt x="53701" y="119502"/>
                        <a:pt x="45745" y="118008"/>
                        <a:pt x="37790" y="115518"/>
                      </a:cubicBezTo>
                      <a:cubicBezTo>
                        <a:pt x="10607" y="106058"/>
                        <a:pt x="0" y="86141"/>
                        <a:pt x="11270" y="66224"/>
                      </a:cubicBezTo>
                      <a:cubicBezTo>
                        <a:pt x="14585" y="61244"/>
                        <a:pt x="19226" y="55767"/>
                        <a:pt x="25193" y="50788"/>
                      </a:cubicBezTo>
                      <a:cubicBezTo>
                        <a:pt x="37790" y="38838"/>
                        <a:pt x="49060" y="28879"/>
                        <a:pt x="34475" y="11452"/>
                      </a:cubicBezTo>
                      <a:cubicBezTo>
                        <a:pt x="32486" y="9460"/>
                        <a:pt x="33149" y="5477"/>
                        <a:pt x="34475" y="3485"/>
                      </a:cubicBezTo>
                      <a:cubicBezTo>
                        <a:pt x="36464" y="995"/>
                        <a:pt x="41104" y="0"/>
                        <a:pt x="45082" y="497"/>
                      </a:cubicBezTo>
                      <a:cubicBezTo>
                        <a:pt x="80220" y="7468"/>
                        <a:pt x="104751" y="25892"/>
                        <a:pt x="112707" y="51286"/>
                      </a:cubicBezTo>
                      <a:cubicBezTo>
                        <a:pt x="119337" y="74190"/>
                        <a:pt x="112044" y="98589"/>
                        <a:pt x="92154" y="110539"/>
                      </a:cubicBezTo>
                      <a:cubicBezTo>
                        <a:pt x="83535" y="117012"/>
                        <a:pt x="73591" y="119502"/>
                        <a:pt x="61657" y="119502"/>
                      </a:cubicBezTo>
                      <a:close/>
                      <a:moveTo>
                        <a:pt x="59668" y="21410"/>
                      </a:moveTo>
                      <a:cubicBezTo>
                        <a:pt x="63646" y="38340"/>
                        <a:pt x="49723" y="50788"/>
                        <a:pt x="39779" y="60248"/>
                      </a:cubicBezTo>
                      <a:cubicBezTo>
                        <a:pt x="35138" y="64730"/>
                        <a:pt x="31160" y="68713"/>
                        <a:pt x="29171" y="72199"/>
                      </a:cubicBezTo>
                      <a:cubicBezTo>
                        <a:pt x="21215" y="84647"/>
                        <a:pt x="28508" y="96597"/>
                        <a:pt x="45745" y="102572"/>
                      </a:cubicBezTo>
                      <a:cubicBezTo>
                        <a:pt x="59005" y="107053"/>
                        <a:pt x="70276" y="106058"/>
                        <a:pt x="79558" y="100082"/>
                      </a:cubicBezTo>
                      <a:cubicBezTo>
                        <a:pt x="92817" y="91618"/>
                        <a:pt x="98784" y="72697"/>
                        <a:pt x="92817" y="55767"/>
                      </a:cubicBezTo>
                      <a:cubicBezTo>
                        <a:pt x="89502" y="40331"/>
                        <a:pt x="77569" y="28879"/>
                        <a:pt x="59668" y="2141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53" name="Google Shape;1953;p202"/>
                <p:cNvSpPr/>
                <p:nvPr/>
              </p:nvSpPr>
              <p:spPr>
                <a:xfrm>
                  <a:off x="9495662" y="2923096"/>
                  <a:ext cx="46200" cy="73500"/>
                </a:xfrm>
                <a:custGeom>
                  <a:avLst/>
                  <a:gdLst/>
                  <a:ahLst/>
                  <a:cxnLst/>
                  <a:rect l="l" t="t" r="r" b="b"/>
                  <a:pathLst>
                    <a:path w="120000" h="120000" extrusionOk="0">
                      <a:moveTo>
                        <a:pt x="15319" y="119461"/>
                      </a:moveTo>
                      <a:cubicBezTo>
                        <a:pt x="12765" y="119461"/>
                        <a:pt x="11914" y="119461"/>
                        <a:pt x="9361" y="118385"/>
                      </a:cubicBezTo>
                      <a:cubicBezTo>
                        <a:pt x="2553" y="116233"/>
                        <a:pt x="0" y="111390"/>
                        <a:pt x="4255" y="107623"/>
                      </a:cubicBezTo>
                      <a:lnTo>
                        <a:pt x="92765" y="5919"/>
                      </a:lnTo>
                      <a:cubicBezTo>
                        <a:pt x="96170" y="2152"/>
                        <a:pt x="103829" y="0"/>
                        <a:pt x="109787" y="2690"/>
                      </a:cubicBezTo>
                      <a:cubicBezTo>
                        <a:pt x="116595" y="4843"/>
                        <a:pt x="119148" y="10224"/>
                        <a:pt x="114893" y="13991"/>
                      </a:cubicBezTo>
                      <a:lnTo>
                        <a:pt x="27234" y="115156"/>
                      </a:lnTo>
                      <a:cubicBezTo>
                        <a:pt x="24680" y="117847"/>
                        <a:pt x="20425" y="119461"/>
                        <a:pt x="15319" y="11946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54" name="Google Shape;1954;p202"/>
                <p:cNvSpPr/>
                <p:nvPr/>
              </p:nvSpPr>
              <p:spPr>
                <a:xfrm>
                  <a:off x="9521639" y="2927426"/>
                  <a:ext cx="33300" cy="67800"/>
                </a:xfrm>
                <a:custGeom>
                  <a:avLst/>
                  <a:gdLst/>
                  <a:ahLst/>
                  <a:cxnLst/>
                  <a:rect l="l" t="t" r="r" b="b"/>
                  <a:pathLst>
                    <a:path w="120000" h="120000" extrusionOk="0">
                      <a:moveTo>
                        <a:pt x="20198" y="119425"/>
                      </a:moveTo>
                      <a:cubicBezTo>
                        <a:pt x="19009" y="119425"/>
                        <a:pt x="16633" y="119425"/>
                        <a:pt x="13069" y="118277"/>
                      </a:cubicBezTo>
                      <a:cubicBezTo>
                        <a:pt x="4752" y="116555"/>
                        <a:pt x="0" y="111387"/>
                        <a:pt x="3564" y="107368"/>
                      </a:cubicBezTo>
                      <a:lnTo>
                        <a:pt x="81980" y="6889"/>
                      </a:lnTo>
                      <a:cubicBezTo>
                        <a:pt x="85544" y="2870"/>
                        <a:pt x="96237" y="0"/>
                        <a:pt x="104554" y="1722"/>
                      </a:cubicBezTo>
                      <a:cubicBezTo>
                        <a:pt x="114059" y="3444"/>
                        <a:pt x="118811" y="8612"/>
                        <a:pt x="115247" y="12631"/>
                      </a:cubicBezTo>
                      <a:lnTo>
                        <a:pt x="36831" y="113110"/>
                      </a:lnTo>
                      <a:cubicBezTo>
                        <a:pt x="34455" y="117703"/>
                        <a:pt x="27326" y="119425"/>
                        <a:pt x="20198" y="119425"/>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55" name="Google Shape;1955;p202"/>
                <p:cNvSpPr/>
                <p:nvPr/>
              </p:nvSpPr>
              <p:spPr>
                <a:xfrm>
                  <a:off x="9362889" y="2907221"/>
                  <a:ext cx="73500" cy="87900"/>
                </a:xfrm>
                <a:custGeom>
                  <a:avLst/>
                  <a:gdLst/>
                  <a:ahLst/>
                  <a:cxnLst/>
                  <a:rect l="l" t="t" r="r" b="b"/>
                  <a:pathLst>
                    <a:path w="120000" h="120000" extrusionOk="0">
                      <a:moveTo>
                        <a:pt x="110400" y="119555"/>
                      </a:moveTo>
                      <a:lnTo>
                        <a:pt x="47466" y="119555"/>
                      </a:lnTo>
                      <a:cubicBezTo>
                        <a:pt x="44266" y="119555"/>
                        <a:pt x="41600" y="118222"/>
                        <a:pt x="40000" y="115555"/>
                      </a:cubicBezTo>
                      <a:lnTo>
                        <a:pt x="8533" y="62666"/>
                      </a:lnTo>
                      <a:cubicBezTo>
                        <a:pt x="8000" y="62222"/>
                        <a:pt x="8000" y="61333"/>
                        <a:pt x="8000" y="60888"/>
                      </a:cubicBezTo>
                      <a:lnTo>
                        <a:pt x="0" y="8000"/>
                      </a:lnTo>
                      <a:cubicBezTo>
                        <a:pt x="0" y="5333"/>
                        <a:pt x="533" y="3555"/>
                        <a:pt x="3200" y="1333"/>
                      </a:cubicBezTo>
                      <a:cubicBezTo>
                        <a:pt x="5333" y="0"/>
                        <a:pt x="8533" y="0"/>
                        <a:pt x="11733" y="1333"/>
                      </a:cubicBezTo>
                      <a:lnTo>
                        <a:pt x="67200" y="28000"/>
                      </a:lnTo>
                      <a:cubicBezTo>
                        <a:pt x="68800" y="28444"/>
                        <a:pt x="69333" y="29333"/>
                        <a:pt x="70400" y="30666"/>
                      </a:cubicBezTo>
                      <a:lnTo>
                        <a:pt x="117866" y="109777"/>
                      </a:lnTo>
                      <a:cubicBezTo>
                        <a:pt x="119466" y="111555"/>
                        <a:pt x="118400" y="114222"/>
                        <a:pt x="117866" y="116000"/>
                      </a:cubicBezTo>
                      <a:cubicBezTo>
                        <a:pt x="116266" y="118222"/>
                        <a:pt x="113600" y="119555"/>
                        <a:pt x="110400" y="119555"/>
                      </a:cubicBezTo>
                      <a:close/>
                      <a:moveTo>
                        <a:pt x="52800" y="106222"/>
                      </a:moveTo>
                      <a:lnTo>
                        <a:pt x="98666" y="106222"/>
                      </a:lnTo>
                      <a:lnTo>
                        <a:pt x="58666" y="38222"/>
                      </a:lnTo>
                      <a:lnTo>
                        <a:pt x="18666" y="19111"/>
                      </a:lnTo>
                      <a:lnTo>
                        <a:pt x="24533" y="57333"/>
                      </a:lnTo>
                      <a:lnTo>
                        <a:pt x="52800" y="10622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56" name="Google Shape;1956;p202"/>
                <p:cNvSpPr/>
                <p:nvPr/>
              </p:nvSpPr>
              <p:spPr>
                <a:xfrm>
                  <a:off x="9365776" y="2927426"/>
                  <a:ext cx="40500" cy="30300"/>
                </a:xfrm>
                <a:custGeom>
                  <a:avLst/>
                  <a:gdLst/>
                  <a:ahLst/>
                  <a:cxnLst/>
                  <a:rect l="l" t="t" r="r" b="b"/>
                  <a:pathLst>
                    <a:path w="120000" h="120000" extrusionOk="0">
                      <a:moveTo>
                        <a:pt x="16451" y="118681"/>
                      </a:moveTo>
                      <a:cubicBezTo>
                        <a:pt x="11612" y="118681"/>
                        <a:pt x="7741" y="114725"/>
                        <a:pt x="4838" y="110769"/>
                      </a:cubicBezTo>
                      <a:cubicBezTo>
                        <a:pt x="0" y="101538"/>
                        <a:pt x="1935" y="89670"/>
                        <a:pt x="8709" y="83076"/>
                      </a:cubicBezTo>
                      <a:lnTo>
                        <a:pt x="94838" y="5274"/>
                      </a:lnTo>
                      <a:cubicBezTo>
                        <a:pt x="101612" y="0"/>
                        <a:pt x="110322" y="1318"/>
                        <a:pt x="115161" y="11868"/>
                      </a:cubicBezTo>
                      <a:cubicBezTo>
                        <a:pt x="119032" y="21098"/>
                        <a:pt x="118064" y="32967"/>
                        <a:pt x="110322" y="38241"/>
                      </a:cubicBezTo>
                      <a:lnTo>
                        <a:pt x="24193" y="117362"/>
                      </a:lnTo>
                      <a:cubicBezTo>
                        <a:pt x="21290" y="118681"/>
                        <a:pt x="19354" y="118681"/>
                        <a:pt x="16451" y="11868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57" name="Google Shape;1957;p202"/>
                <p:cNvSpPr/>
                <p:nvPr/>
              </p:nvSpPr>
              <p:spPr>
                <a:xfrm>
                  <a:off x="9435049" y="2859596"/>
                  <a:ext cx="67800" cy="135600"/>
                </a:xfrm>
                <a:custGeom>
                  <a:avLst/>
                  <a:gdLst/>
                  <a:ahLst/>
                  <a:cxnLst/>
                  <a:rect l="l" t="t" r="r" b="b"/>
                  <a:pathLst>
                    <a:path w="120000" h="120000" extrusionOk="0">
                      <a:moveTo>
                        <a:pt x="110813" y="119711"/>
                      </a:moveTo>
                      <a:lnTo>
                        <a:pt x="8612" y="119711"/>
                      </a:lnTo>
                      <a:cubicBezTo>
                        <a:pt x="3444" y="119711"/>
                        <a:pt x="0" y="117980"/>
                        <a:pt x="0" y="115384"/>
                      </a:cubicBezTo>
                      <a:lnTo>
                        <a:pt x="0" y="4326"/>
                      </a:lnTo>
                      <a:cubicBezTo>
                        <a:pt x="0" y="1730"/>
                        <a:pt x="3444" y="0"/>
                        <a:pt x="8612" y="0"/>
                      </a:cubicBezTo>
                      <a:lnTo>
                        <a:pt x="110813" y="0"/>
                      </a:lnTo>
                      <a:cubicBezTo>
                        <a:pt x="115980" y="0"/>
                        <a:pt x="119425" y="1730"/>
                        <a:pt x="119425" y="4326"/>
                      </a:cubicBezTo>
                      <a:lnTo>
                        <a:pt x="119425" y="115384"/>
                      </a:lnTo>
                      <a:cubicBezTo>
                        <a:pt x="119425" y="117980"/>
                        <a:pt x="115980" y="119711"/>
                        <a:pt x="110813" y="119711"/>
                      </a:cubicBezTo>
                      <a:close/>
                      <a:moveTo>
                        <a:pt x="17224" y="111057"/>
                      </a:moveTo>
                      <a:lnTo>
                        <a:pt x="102200" y="111057"/>
                      </a:lnTo>
                      <a:lnTo>
                        <a:pt x="102200" y="8365"/>
                      </a:lnTo>
                      <a:lnTo>
                        <a:pt x="17224" y="8365"/>
                      </a:lnTo>
                      <a:lnTo>
                        <a:pt x="17224" y="1110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58" name="Google Shape;1958;p202"/>
                <p:cNvSpPr/>
                <p:nvPr/>
              </p:nvSpPr>
              <p:spPr>
                <a:xfrm>
                  <a:off x="9463912" y="2888460"/>
                  <a:ext cx="39000" cy="10200"/>
                </a:xfrm>
                <a:custGeom>
                  <a:avLst/>
                  <a:gdLst/>
                  <a:ahLst/>
                  <a:cxnLst/>
                  <a:rect l="l" t="t" r="r" b="b"/>
                  <a:pathLst>
                    <a:path w="120000" h="120000" extrusionOk="0">
                      <a:moveTo>
                        <a:pt x="104000" y="116000"/>
                      </a:moveTo>
                      <a:lnTo>
                        <a:pt x="15000" y="116000"/>
                      </a:lnTo>
                      <a:cubicBezTo>
                        <a:pt x="6000" y="116000"/>
                        <a:pt x="0" y="88000"/>
                        <a:pt x="0" y="56000"/>
                      </a:cubicBezTo>
                      <a:cubicBezTo>
                        <a:pt x="0" y="20000"/>
                        <a:pt x="6000" y="0"/>
                        <a:pt x="15000" y="0"/>
                      </a:cubicBezTo>
                      <a:lnTo>
                        <a:pt x="104000" y="0"/>
                      </a:lnTo>
                      <a:cubicBezTo>
                        <a:pt x="113000" y="0"/>
                        <a:pt x="119000" y="20000"/>
                        <a:pt x="119000" y="56000"/>
                      </a:cubicBezTo>
                      <a:cubicBezTo>
                        <a:pt x="119000" y="88000"/>
                        <a:pt x="113000" y="116000"/>
                        <a:pt x="104000" y="11600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59" name="Google Shape;1959;p202"/>
                <p:cNvSpPr/>
                <p:nvPr/>
              </p:nvSpPr>
              <p:spPr>
                <a:xfrm>
                  <a:off x="9474015" y="2908664"/>
                  <a:ext cx="28800" cy="10200"/>
                </a:xfrm>
                <a:custGeom>
                  <a:avLst/>
                  <a:gdLst/>
                  <a:ahLst/>
                  <a:cxnLst/>
                  <a:rect l="l" t="t" r="r" b="b"/>
                  <a:pathLst>
                    <a:path w="120000" h="120000" extrusionOk="0">
                      <a:moveTo>
                        <a:pt x="98666" y="116129"/>
                      </a:moveTo>
                      <a:lnTo>
                        <a:pt x="20000" y="116129"/>
                      </a:lnTo>
                      <a:cubicBezTo>
                        <a:pt x="8000" y="116129"/>
                        <a:pt x="0" y="92903"/>
                        <a:pt x="0" y="58064"/>
                      </a:cubicBezTo>
                      <a:cubicBezTo>
                        <a:pt x="0" y="23225"/>
                        <a:pt x="8000" y="0"/>
                        <a:pt x="20000" y="0"/>
                      </a:cubicBezTo>
                      <a:lnTo>
                        <a:pt x="98666" y="0"/>
                      </a:lnTo>
                      <a:cubicBezTo>
                        <a:pt x="110666" y="0"/>
                        <a:pt x="118666" y="23225"/>
                        <a:pt x="118666" y="58064"/>
                      </a:cubicBezTo>
                      <a:cubicBezTo>
                        <a:pt x="118666" y="92903"/>
                        <a:pt x="110666" y="116129"/>
                        <a:pt x="98666"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60" name="Google Shape;1960;p202"/>
                <p:cNvSpPr/>
                <p:nvPr/>
              </p:nvSpPr>
              <p:spPr>
                <a:xfrm>
                  <a:off x="9463912" y="2927426"/>
                  <a:ext cx="39000" cy="10200"/>
                </a:xfrm>
                <a:custGeom>
                  <a:avLst/>
                  <a:gdLst/>
                  <a:ahLst/>
                  <a:cxnLst/>
                  <a:rect l="l" t="t" r="r" b="b"/>
                  <a:pathLst>
                    <a:path w="120000" h="120000" extrusionOk="0">
                      <a:moveTo>
                        <a:pt x="104000" y="116129"/>
                      </a:moveTo>
                      <a:lnTo>
                        <a:pt x="15000" y="116129"/>
                      </a:lnTo>
                      <a:cubicBezTo>
                        <a:pt x="6000" y="116129"/>
                        <a:pt x="0" y="92903"/>
                        <a:pt x="0" y="58064"/>
                      </a:cubicBezTo>
                      <a:cubicBezTo>
                        <a:pt x="0" y="23225"/>
                        <a:pt x="6000" y="0"/>
                        <a:pt x="15000" y="0"/>
                      </a:cubicBezTo>
                      <a:lnTo>
                        <a:pt x="104000" y="0"/>
                      </a:lnTo>
                      <a:cubicBezTo>
                        <a:pt x="113000" y="0"/>
                        <a:pt x="119000" y="23225"/>
                        <a:pt x="119000" y="58064"/>
                      </a:cubicBezTo>
                      <a:cubicBezTo>
                        <a:pt x="119000" y="92903"/>
                        <a:pt x="113000" y="116129"/>
                        <a:pt x="104000"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61" name="Google Shape;1961;p202"/>
                <p:cNvSpPr/>
                <p:nvPr/>
              </p:nvSpPr>
              <p:spPr>
                <a:xfrm>
                  <a:off x="9474015" y="2956290"/>
                  <a:ext cx="28800" cy="10200"/>
                </a:xfrm>
                <a:custGeom>
                  <a:avLst/>
                  <a:gdLst/>
                  <a:ahLst/>
                  <a:cxnLst/>
                  <a:rect l="l" t="t" r="r" b="b"/>
                  <a:pathLst>
                    <a:path w="120000" h="120000" extrusionOk="0">
                      <a:moveTo>
                        <a:pt x="98666" y="116129"/>
                      </a:moveTo>
                      <a:lnTo>
                        <a:pt x="20000" y="116129"/>
                      </a:lnTo>
                      <a:cubicBezTo>
                        <a:pt x="8000" y="116129"/>
                        <a:pt x="0" y="92903"/>
                        <a:pt x="0" y="58064"/>
                      </a:cubicBezTo>
                      <a:cubicBezTo>
                        <a:pt x="0" y="23225"/>
                        <a:pt x="8000" y="0"/>
                        <a:pt x="20000" y="0"/>
                      </a:cubicBezTo>
                      <a:lnTo>
                        <a:pt x="98666" y="0"/>
                      </a:lnTo>
                      <a:cubicBezTo>
                        <a:pt x="110666" y="0"/>
                        <a:pt x="118666" y="23225"/>
                        <a:pt x="118666" y="58064"/>
                      </a:cubicBezTo>
                      <a:cubicBezTo>
                        <a:pt x="118666" y="92903"/>
                        <a:pt x="110666" y="116129"/>
                        <a:pt x="98666"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grpSp>
        </p:grpSp>
        <p:grpSp>
          <p:nvGrpSpPr>
            <p:cNvPr id="1962" name="Google Shape;1962;p202"/>
            <p:cNvGrpSpPr/>
            <p:nvPr/>
          </p:nvGrpSpPr>
          <p:grpSpPr>
            <a:xfrm>
              <a:off x="6878573" y="3283542"/>
              <a:ext cx="438941" cy="438941"/>
              <a:chOff x="776038" y="3341191"/>
              <a:chExt cx="732300" cy="732300"/>
            </a:xfrm>
          </p:grpSpPr>
          <p:sp>
            <p:nvSpPr>
              <p:cNvPr id="1963" name="Google Shape;1963;p202"/>
              <p:cNvSpPr/>
              <p:nvPr/>
            </p:nvSpPr>
            <p:spPr>
              <a:xfrm>
                <a:off x="776038" y="3341191"/>
                <a:ext cx="732300" cy="7323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200"/>
                  <a:buFont typeface="Arial"/>
                  <a:buNone/>
                </a:pPr>
                <a:endParaRPr sz="1200">
                  <a:solidFill>
                    <a:schemeClr val="accent2"/>
                  </a:solidFill>
                  <a:latin typeface="Arial"/>
                  <a:ea typeface="Arial"/>
                  <a:cs typeface="Arial"/>
                  <a:sym typeface="Arial"/>
                </a:endParaRPr>
              </a:p>
            </p:txBody>
          </p:sp>
          <p:sp>
            <p:nvSpPr>
              <p:cNvPr id="1964" name="Google Shape;1964;p202"/>
              <p:cNvSpPr/>
              <p:nvPr/>
            </p:nvSpPr>
            <p:spPr>
              <a:xfrm>
                <a:off x="924132" y="3479617"/>
                <a:ext cx="436001" cy="436002"/>
              </a:xfrm>
              <a:custGeom>
                <a:avLst/>
                <a:gdLst/>
                <a:ahLst/>
                <a:cxnLst/>
                <a:rect l="l" t="t" r="r" b="b"/>
                <a:pathLst>
                  <a:path w="904" h="902" extrusionOk="0">
                    <a:moveTo>
                      <a:pt x="91" y="901"/>
                    </a:moveTo>
                    <a:cubicBezTo>
                      <a:pt x="67" y="901"/>
                      <a:pt x="45" y="892"/>
                      <a:pt x="27" y="874"/>
                    </a:cubicBezTo>
                    <a:cubicBezTo>
                      <a:pt x="11" y="858"/>
                      <a:pt x="0" y="836"/>
                      <a:pt x="0" y="813"/>
                    </a:cubicBezTo>
                    <a:cubicBezTo>
                      <a:pt x="0" y="789"/>
                      <a:pt x="9" y="766"/>
                      <a:pt x="27" y="748"/>
                    </a:cubicBezTo>
                    <a:lnTo>
                      <a:pt x="387" y="388"/>
                    </a:lnTo>
                    <a:cubicBezTo>
                      <a:pt x="343" y="290"/>
                      <a:pt x="363" y="176"/>
                      <a:pt x="441" y="99"/>
                    </a:cubicBezTo>
                    <a:cubicBezTo>
                      <a:pt x="521" y="19"/>
                      <a:pt x="642" y="0"/>
                      <a:pt x="743" y="51"/>
                    </a:cubicBezTo>
                    <a:cubicBezTo>
                      <a:pt x="747" y="53"/>
                      <a:pt x="750" y="57"/>
                      <a:pt x="750" y="62"/>
                    </a:cubicBezTo>
                    <a:cubicBezTo>
                      <a:pt x="752" y="66"/>
                      <a:pt x="750" y="71"/>
                      <a:pt x="747" y="74"/>
                    </a:cubicBezTo>
                    <a:lnTo>
                      <a:pt x="642" y="192"/>
                    </a:lnTo>
                    <a:lnTo>
                      <a:pt x="642" y="277"/>
                    </a:lnTo>
                    <a:lnTo>
                      <a:pt x="707" y="277"/>
                    </a:lnTo>
                    <a:lnTo>
                      <a:pt x="827" y="158"/>
                    </a:lnTo>
                    <a:cubicBezTo>
                      <a:pt x="830" y="155"/>
                      <a:pt x="835" y="154"/>
                      <a:pt x="841" y="154"/>
                    </a:cubicBezTo>
                    <a:cubicBezTo>
                      <a:pt x="845" y="155"/>
                      <a:pt x="850" y="157"/>
                      <a:pt x="851" y="161"/>
                    </a:cubicBezTo>
                    <a:cubicBezTo>
                      <a:pt x="903" y="260"/>
                      <a:pt x="884" y="382"/>
                      <a:pt x="804" y="462"/>
                    </a:cubicBezTo>
                    <a:lnTo>
                      <a:pt x="804" y="462"/>
                    </a:lnTo>
                    <a:cubicBezTo>
                      <a:pt x="728" y="538"/>
                      <a:pt x="611" y="557"/>
                      <a:pt x="513" y="512"/>
                    </a:cubicBezTo>
                    <a:lnTo>
                      <a:pt x="153" y="873"/>
                    </a:lnTo>
                    <a:cubicBezTo>
                      <a:pt x="138" y="892"/>
                      <a:pt x="116" y="901"/>
                      <a:pt x="91" y="901"/>
                    </a:cubicBezTo>
                    <a:close/>
                    <a:moveTo>
                      <a:pt x="624" y="53"/>
                    </a:moveTo>
                    <a:cubicBezTo>
                      <a:pt x="565" y="53"/>
                      <a:pt x="507" y="77"/>
                      <a:pt x="463" y="120"/>
                    </a:cubicBezTo>
                    <a:cubicBezTo>
                      <a:pt x="392" y="191"/>
                      <a:pt x="375" y="296"/>
                      <a:pt x="420" y="383"/>
                    </a:cubicBezTo>
                    <a:cubicBezTo>
                      <a:pt x="423" y="389"/>
                      <a:pt x="421" y="397"/>
                      <a:pt x="417" y="401"/>
                    </a:cubicBezTo>
                    <a:lnTo>
                      <a:pt x="49" y="770"/>
                    </a:lnTo>
                    <a:cubicBezTo>
                      <a:pt x="37" y="782"/>
                      <a:pt x="31" y="797"/>
                      <a:pt x="31" y="813"/>
                    </a:cubicBezTo>
                    <a:cubicBezTo>
                      <a:pt x="31" y="828"/>
                      <a:pt x="37" y="843"/>
                      <a:pt x="49" y="853"/>
                    </a:cubicBezTo>
                    <a:cubicBezTo>
                      <a:pt x="61" y="865"/>
                      <a:pt x="77" y="873"/>
                      <a:pt x="92" y="871"/>
                    </a:cubicBezTo>
                    <a:cubicBezTo>
                      <a:pt x="107" y="871"/>
                      <a:pt x="122" y="865"/>
                      <a:pt x="132" y="853"/>
                    </a:cubicBezTo>
                    <a:lnTo>
                      <a:pt x="500" y="486"/>
                    </a:lnTo>
                    <a:cubicBezTo>
                      <a:pt x="504" y="481"/>
                      <a:pt x="512" y="480"/>
                      <a:pt x="518" y="483"/>
                    </a:cubicBezTo>
                    <a:cubicBezTo>
                      <a:pt x="605" y="529"/>
                      <a:pt x="715" y="511"/>
                      <a:pt x="783" y="443"/>
                    </a:cubicBezTo>
                    <a:cubicBezTo>
                      <a:pt x="848" y="377"/>
                      <a:pt x="867" y="280"/>
                      <a:pt x="833" y="195"/>
                    </a:cubicBezTo>
                    <a:lnTo>
                      <a:pt x="724" y="303"/>
                    </a:lnTo>
                    <a:cubicBezTo>
                      <a:pt x="721" y="306"/>
                      <a:pt x="718" y="308"/>
                      <a:pt x="713" y="308"/>
                    </a:cubicBezTo>
                    <a:lnTo>
                      <a:pt x="627" y="308"/>
                    </a:lnTo>
                    <a:cubicBezTo>
                      <a:pt x="618" y="308"/>
                      <a:pt x="612" y="302"/>
                      <a:pt x="612" y="293"/>
                    </a:cubicBezTo>
                    <a:lnTo>
                      <a:pt x="612" y="188"/>
                    </a:lnTo>
                    <a:cubicBezTo>
                      <a:pt x="612" y="185"/>
                      <a:pt x="614" y="180"/>
                      <a:pt x="615" y="177"/>
                    </a:cubicBezTo>
                    <a:lnTo>
                      <a:pt x="710" y="69"/>
                    </a:lnTo>
                    <a:cubicBezTo>
                      <a:pt x="684" y="59"/>
                      <a:pt x="654" y="53"/>
                      <a:pt x="624" y="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grpSp>
        <p:grpSp>
          <p:nvGrpSpPr>
            <p:cNvPr id="1965" name="Google Shape;1965;p202"/>
            <p:cNvGrpSpPr/>
            <p:nvPr/>
          </p:nvGrpSpPr>
          <p:grpSpPr>
            <a:xfrm>
              <a:off x="8070589" y="4371591"/>
              <a:ext cx="438941" cy="438941"/>
              <a:chOff x="3867153" y="3225587"/>
              <a:chExt cx="732300" cy="732300"/>
            </a:xfrm>
          </p:grpSpPr>
          <p:sp>
            <p:nvSpPr>
              <p:cNvPr id="1966" name="Google Shape;1966;p202"/>
              <p:cNvSpPr/>
              <p:nvPr/>
            </p:nvSpPr>
            <p:spPr>
              <a:xfrm>
                <a:off x="3867153" y="3225587"/>
                <a:ext cx="732300" cy="7323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200"/>
                  <a:buFont typeface="Arial"/>
                  <a:buNone/>
                </a:pPr>
                <a:endParaRPr sz="1200">
                  <a:solidFill>
                    <a:schemeClr val="accent2"/>
                  </a:solidFill>
                  <a:latin typeface="Arial"/>
                  <a:ea typeface="Arial"/>
                  <a:cs typeface="Arial"/>
                  <a:sym typeface="Arial"/>
                </a:endParaRPr>
              </a:p>
            </p:txBody>
          </p:sp>
          <p:grpSp>
            <p:nvGrpSpPr>
              <p:cNvPr id="1967" name="Google Shape;1967;p202"/>
              <p:cNvGrpSpPr/>
              <p:nvPr/>
            </p:nvGrpSpPr>
            <p:grpSpPr>
              <a:xfrm>
                <a:off x="4022347" y="3380967"/>
                <a:ext cx="421545" cy="421454"/>
                <a:chOff x="5143026" y="5502062"/>
                <a:chExt cx="306089" cy="306000"/>
              </a:xfrm>
            </p:grpSpPr>
            <p:sp>
              <p:nvSpPr>
                <p:cNvPr id="1968" name="Google Shape;1968;p202"/>
                <p:cNvSpPr/>
                <p:nvPr/>
              </p:nvSpPr>
              <p:spPr>
                <a:xfrm>
                  <a:off x="5143026" y="5552573"/>
                  <a:ext cx="101100" cy="254100"/>
                </a:xfrm>
                <a:custGeom>
                  <a:avLst/>
                  <a:gdLst/>
                  <a:ahLst/>
                  <a:cxnLst/>
                  <a:rect l="l" t="t" r="r" b="b"/>
                  <a:pathLst>
                    <a:path w="120000" h="120000" extrusionOk="0">
                      <a:moveTo>
                        <a:pt x="114193" y="119845"/>
                      </a:moveTo>
                      <a:lnTo>
                        <a:pt x="5419" y="119845"/>
                      </a:lnTo>
                      <a:cubicBezTo>
                        <a:pt x="2322" y="119845"/>
                        <a:pt x="0" y="118918"/>
                        <a:pt x="0" y="117528"/>
                      </a:cubicBezTo>
                      <a:lnTo>
                        <a:pt x="0" y="2162"/>
                      </a:lnTo>
                      <a:cubicBezTo>
                        <a:pt x="0" y="926"/>
                        <a:pt x="2322" y="0"/>
                        <a:pt x="5419" y="0"/>
                      </a:cubicBezTo>
                      <a:lnTo>
                        <a:pt x="114193" y="0"/>
                      </a:lnTo>
                      <a:cubicBezTo>
                        <a:pt x="117290" y="0"/>
                        <a:pt x="119612" y="926"/>
                        <a:pt x="119612" y="2162"/>
                      </a:cubicBezTo>
                      <a:lnTo>
                        <a:pt x="119612" y="117528"/>
                      </a:lnTo>
                      <a:cubicBezTo>
                        <a:pt x="119612" y="118918"/>
                        <a:pt x="117290" y="119845"/>
                        <a:pt x="114193" y="119845"/>
                      </a:cubicBezTo>
                      <a:close/>
                      <a:moveTo>
                        <a:pt x="11225" y="115366"/>
                      </a:moveTo>
                      <a:lnTo>
                        <a:pt x="108387" y="115366"/>
                      </a:lnTo>
                      <a:lnTo>
                        <a:pt x="108387" y="4478"/>
                      </a:lnTo>
                      <a:lnTo>
                        <a:pt x="11225" y="4478"/>
                      </a:lnTo>
                      <a:lnTo>
                        <a:pt x="11225" y="11536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69" name="Google Shape;1969;p202"/>
                <p:cNvSpPr/>
                <p:nvPr/>
              </p:nvSpPr>
              <p:spPr>
                <a:xfrm>
                  <a:off x="5235389" y="5502062"/>
                  <a:ext cx="122700" cy="306000"/>
                </a:xfrm>
                <a:custGeom>
                  <a:avLst/>
                  <a:gdLst/>
                  <a:ahLst/>
                  <a:cxnLst/>
                  <a:rect l="l" t="t" r="r" b="b"/>
                  <a:pathLst>
                    <a:path w="120000" h="120000" extrusionOk="0">
                      <a:moveTo>
                        <a:pt x="114852" y="119871"/>
                      </a:moveTo>
                      <a:lnTo>
                        <a:pt x="4825" y="119871"/>
                      </a:lnTo>
                      <a:cubicBezTo>
                        <a:pt x="1930" y="119871"/>
                        <a:pt x="0" y="119099"/>
                        <a:pt x="0" y="117942"/>
                      </a:cubicBezTo>
                      <a:lnTo>
                        <a:pt x="0" y="1929"/>
                      </a:lnTo>
                      <a:cubicBezTo>
                        <a:pt x="0" y="771"/>
                        <a:pt x="1930" y="0"/>
                        <a:pt x="4825" y="0"/>
                      </a:cubicBezTo>
                      <a:lnTo>
                        <a:pt x="114852" y="0"/>
                      </a:lnTo>
                      <a:cubicBezTo>
                        <a:pt x="117747" y="0"/>
                        <a:pt x="119678" y="771"/>
                        <a:pt x="119678" y="1929"/>
                      </a:cubicBezTo>
                      <a:lnTo>
                        <a:pt x="119678" y="117942"/>
                      </a:lnTo>
                      <a:cubicBezTo>
                        <a:pt x="119678" y="119099"/>
                        <a:pt x="117747" y="119871"/>
                        <a:pt x="114852" y="119871"/>
                      </a:cubicBezTo>
                      <a:close/>
                      <a:moveTo>
                        <a:pt x="9329" y="116141"/>
                      </a:moveTo>
                      <a:lnTo>
                        <a:pt x="110026" y="116141"/>
                      </a:lnTo>
                      <a:lnTo>
                        <a:pt x="110026" y="3858"/>
                      </a:lnTo>
                      <a:lnTo>
                        <a:pt x="9329" y="3858"/>
                      </a:lnTo>
                      <a:lnTo>
                        <a:pt x="9329" y="11614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0" name="Google Shape;1970;p202"/>
                <p:cNvSpPr/>
                <p:nvPr/>
              </p:nvSpPr>
              <p:spPr>
                <a:xfrm>
                  <a:off x="5346515" y="5582880"/>
                  <a:ext cx="102600" cy="223800"/>
                </a:xfrm>
                <a:custGeom>
                  <a:avLst/>
                  <a:gdLst/>
                  <a:ahLst/>
                  <a:cxnLst/>
                  <a:rect l="l" t="t" r="r" b="b"/>
                  <a:pathLst>
                    <a:path w="120000" h="120000" extrusionOk="0">
                      <a:moveTo>
                        <a:pt x="113826" y="119824"/>
                      </a:moveTo>
                      <a:lnTo>
                        <a:pt x="5787" y="119824"/>
                      </a:lnTo>
                      <a:cubicBezTo>
                        <a:pt x="2315" y="119824"/>
                        <a:pt x="0" y="118771"/>
                        <a:pt x="0" y="117192"/>
                      </a:cubicBezTo>
                      <a:lnTo>
                        <a:pt x="0" y="2631"/>
                      </a:lnTo>
                      <a:cubicBezTo>
                        <a:pt x="0" y="1052"/>
                        <a:pt x="2315" y="0"/>
                        <a:pt x="5787" y="0"/>
                      </a:cubicBezTo>
                      <a:lnTo>
                        <a:pt x="113826" y="0"/>
                      </a:lnTo>
                      <a:cubicBezTo>
                        <a:pt x="117299" y="0"/>
                        <a:pt x="119614" y="1052"/>
                        <a:pt x="119614" y="2631"/>
                      </a:cubicBezTo>
                      <a:lnTo>
                        <a:pt x="119614" y="117192"/>
                      </a:lnTo>
                      <a:cubicBezTo>
                        <a:pt x="119614" y="118771"/>
                        <a:pt x="117299" y="119824"/>
                        <a:pt x="113826" y="119824"/>
                      </a:cubicBezTo>
                      <a:close/>
                      <a:moveTo>
                        <a:pt x="11575" y="114736"/>
                      </a:moveTo>
                      <a:lnTo>
                        <a:pt x="108038" y="114736"/>
                      </a:lnTo>
                      <a:lnTo>
                        <a:pt x="108038" y="5263"/>
                      </a:lnTo>
                      <a:lnTo>
                        <a:pt x="11575" y="5263"/>
                      </a:lnTo>
                      <a:lnTo>
                        <a:pt x="11575" y="11473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1" name="Google Shape;1971;p202"/>
                <p:cNvSpPr/>
                <p:nvPr/>
              </p:nvSpPr>
              <p:spPr>
                <a:xfrm>
                  <a:off x="5275798" y="5756062"/>
                  <a:ext cx="40500" cy="50400"/>
                </a:xfrm>
                <a:custGeom>
                  <a:avLst/>
                  <a:gdLst/>
                  <a:ahLst/>
                  <a:cxnLst/>
                  <a:rect l="l" t="t" r="r" b="b"/>
                  <a:pathLst>
                    <a:path w="120000" h="120000" extrusionOk="0">
                      <a:moveTo>
                        <a:pt x="104516" y="119225"/>
                      </a:moveTo>
                      <a:lnTo>
                        <a:pt x="14516" y="119225"/>
                      </a:lnTo>
                      <a:cubicBezTo>
                        <a:pt x="5806" y="119225"/>
                        <a:pt x="0" y="114580"/>
                        <a:pt x="0" y="107612"/>
                      </a:cubicBezTo>
                      <a:lnTo>
                        <a:pt x="0" y="11612"/>
                      </a:lnTo>
                      <a:cubicBezTo>
                        <a:pt x="0" y="4645"/>
                        <a:pt x="5806" y="0"/>
                        <a:pt x="14516" y="0"/>
                      </a:cubicBezTo>
                      <a:lnTo>
                        <a:pt x="104516" y="0"/>
                      </a:lnTo>
                      <a:cubicBezTo>
                        <a:pt x="113225" y="0"/>
                        <a:pt x="119032" y="4645"/>
                        <a:pt x="119032" y="11612"/>
                      </a:cubicBezTo>
                      <a:lnTo>
                        <a:pt x="119032" y="107612"/>
                      </a:lnTo>
                      <a:cubicBezTo>
                        <a:pt x="119032" y="114580"/>
                        <a:pt x="113225" y="119225"/>
                        <a:pt x="104516" y="119225"/>
                      </a:cubicBezTo>
                      <a:close/>
                      <a:moveTo>
                        <a:pt x="30000" y="96774"/>
                      </a:moveTo>
                      <a:lnTo>
                        <a:pt x="91935" y="96774"/>
                      </a:lnTo>
                      <a:lnTo>
                        <a:pt x="91935" y="23225"/>
                      </a:lnTo>
                      <a:lnTo>
                        <a:pt x="30000" y="23225"/>
                      </a:lnTo>
                      <a:lnTo>
                        <a:pt x="30000" y="9677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2" name="Google Shape;1972;p202"/>
                <p:cNvSpPr/>
                <p:nvPr/>
              </p:nvSpPr>
              <p:spPr>
                <a:xfrm>
                  <a:off x="5378265" y="5735858"/>
                  <a:ext cx="40500" cy="10200"/>
                </a:xfrm>
                <a:custGeom>
                  <a:avLst/>
                  <a:gdLst/>
                  <a:ahLst/>
                  <a:cxnLst/>
                  <a:rect l="l" t="t" r="r" b="b"/>
                  <a:pathLst>
                    <a:path w="120000" h="120000" extrusionOk="0">
                      <a:moveTo>
                        <a:pt x="104262" y="116129"/>
                      </a:moveTo>
                      <a:lnTo>
                        <a:pt x="14754" y="116129"/>
                      </a:lnTo>
                      <a:cubicBezTo>
                        <a:pt x="5901" y="116129"/>
                        <a:pt x="0" y="92903"/>
                        <a:pt x="0" y="58064"/>
                      </a:cubicBezTo>
                      <a:cubicBezTo>
                        <a:pt x="0" y="23225"/>
                        <a:pt x="5901" y="0"/>
                        <a:pt x="14754" y="0"/>
                      </a:cubicBezTo>
                      <a:lnTo>
                        <a:pt x="104262" y="0"/>
                      </a:lnTo>
                      <a:cubicBezTo>
                        <a:pt x="113114" y="0"/>
                        <a:pt x="119016" y="23225"/>
                        <a:pt x="119016" y="58064"/>
                      </a:cubicBezTo>
                      <a:cubicBezTo>
                        <a:pt x="119016" y="92903"/>
                        <a:pt x="113114" y="116129"/>
                        <a:pt x="104262"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3" name="Google Shape;1973;p202"/>
                <p:cNvSpPr/>
                <p:nvPr/>
              </p:nvSpPr>
              <p:spPr>
                <a:xfrm>
                  <a:off x="5378265" y="5705550"/>
                  <a:ext cx="40500" cy="10200"/>
                </a:xfrm>
                <a:custGeom>
                  <a:avLst/>
                  <a:gdLst/>
                  <a:ahLst/>
                  <a:cxnLst/>
                  <a:rect l="l" t="t" r="r" b="b"/>
                  <a:pathLst>
                    <a:path w="120000" h="120000" extrusionOk="0">
                      <a:moveTo>
                        <a:pt x="104262" y="116129"/>
                      </a:moveTo>
                      <a:lnTo>
                        <a:pt x="14754" y="116129"/>
                      </a:lnTo>
                      <a:cubicBezTo>
                        <a:pt x="5901" y="116129"/>
                        <a:pt x="0" y="92903"/>
                        <a:pt x="0" y="58064"/>
                      </a:cubicBezTo>
                      <a:cubicBezTo>
                        <a:pt x="0" y="23225"/>
                        <a:pt x="5901" y="0"/>
                        <a:pt x="14754" y="0"/>
                      </a:cubicBezTo>
                      <a:lnTo>
                        <a:pt x="104262" y="0"/>
                      </a:lnTo>
                      <a:cubicBezTo>
                        <a:pt x="113114" y="0"/>
                        <a:pt x="119016" y="23225"/>
                        <a:pt x="119016" y="58064"/>
                      </a:cubicBezTo>
                      <a:cubicBezTo>
                        <a:pt x="119016" y="92903"/>
                        <a:pt x="113114" y="116129"/>
                        <a:pt x="104262"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4" name="Google Shape;1974;p202"/>
                <p:cNvSpPr/>
                <p:nvPr/>
              </p:nvSpPr>
              <p:spPr>
                <a:xfrm>
                  <a:off x="5378265" y="5675244"/>
                  <a:ext cx="40500" cy="10200"/>
                </a:xfrm>
                <a:custGeom>
                  <a:avLst/>
                  <a:gdLst/>
                  <a:ahLst/>
                  <a:cxnLst/>
                  <a:rect l="l" t="t" r="r" b="b"/>
                  <a:pathLst>
                    <a:path w="120000" h="120000" extrusionOk="0">
                      <a:moveTo>
                        <a:pt x="104262" y="116129"/>
                      </a:moveTo>
                      <a:lnTo>
                        <a:pt x="14754" y="116129"/>
                      </a:lnTo>
                      <a:cubicBezTo>
                        <a:pt x="5901" y="116129"/>
                        <a:pt x="0" y="92903"/>
                        <a:pt x="0" y="58064"/>
                      </a:cubicBezTo>
                      <a:cubicBezTo>
                        <a:pt x="0" y="23225"/>
                        <a:pt x="5901" y="0"/>
                        <a:pt x="14754" y="0"/>
                      </a:cubicBezTo>
                      <a:lnTo>
                        <a:pt x="104262" y="0"/>
                      </a:lnTo>
                      <a:cubicBezTo>
                        <a:pt x="113114" y="0"/>
                        <a:pt x="119016" y="23225"/>
                        <a:pt x="119016" y="58064"/>
                      </a:cubicBezTo>
                      <a:cubicBezTo>
                        <a:pt x="119016" y="92903"/>
                        <a:pt x="113114" y="116129"/>
                        <a:pt x="104262"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5" name="Google Shape;1975;p202"/>
                <p:cNvSpPr/>
                <p:nvPr/>
              </p:nvSpPr>
              <p:spPr>
                <a:xfrm>
                  <a:off x="5378265" y="5644937"/>
                  <a:ext cx="40500" cy="10200"/>
                </a:xfrm>
                <a:custGeom>
                  <a:avLst/>
                  <a:gdLst/>
                  <a:ahLst/>
                  <a:cxnLst/>
                  <a:rect l="l" t="t" r="r" b="b"/>
                  <a:pathLst>
                    <a:path w="120000" h="120000" extrusionOk="0">
                      <a:moveTo>
                        <a:pt x="104262" y="116000"/>
                      </a:moveTo>
                      <a:lnTo>
                        <a:pt x="14754" y="116000"/>
                      </a:lnTo>
                      <a:cubicBezTo>
                        <a:pt x="5901" y="116000"/>
                        <a:pt x="0" y="96000"/>
                        <a:pt x="0" y="60000"/>
                      </a:cubicBezTo>
                      <a:cubicBezTo>
                        <a:pt x="0" y="28000"/>
                        <a:pt x="5901" y="0"/>
                        <a:pt x="14754" y="0"/>
                      </a:cubicBezTo>
                      <a:lnTo>
                        <a:pt x="104262" y="0"/>
                      </a:lnTo>
                      <a:cubicBezTo>
                        <a:pt x="113114" y="0"/>
                        <a:pt x="119016" y="28000"/>
                        <a:pt x="119016" y="60000"/>
                      </a:cubicBezTo>
                      <a:cubicBezTo>
                        <a:pt x="119016" y="96000"/>
                        <a:pt x="113114" y="116000"/>
                        <a:pt x="104262" y="11600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6" name="Google Shape;1976;p202"/>
                <p:cNvSpPr/>
                <p:nvPr/>
              </p:nvSpPr>
              <p:spPr>
                <a:xfrm>
                  <a:off x="5378265" y="5614630"/>
                  <a:ext cx="40500" cy="10200"/>
                </a:xfrm>
                <a:custGeom>
                  <a:avLst/>
                  <a:gdLst/>
                  <a:ahLst/>
                  <a:cxnLst/>
                  <a:rect l="l" t="t" r="r" b="b"/>
                  <a:pathLst>
                    <a:path w="120000" h="120000" extrusionOk="0">
                      <a:moveTo>
                        <a:pt x="104262" y="116000"/>
                      </a:moveTo>
                      <a:lnTo>
                        <a:pt x="14754" y="116000"/>
                      </a:lnTo>
                      <a:cubicBezTo>
                        <a:pt x="5901" y="116000"/>
                        <a:pt x="0" y="96000"/>
                        <a:pt x="0" y="60000"/>
                      </a:cubicBezTo>
                      <a:cubicBezTo>
                        <a:pt x="0" y="24000"/>
                        <a:pt x="5901" y="0"/>
                        <a:pt x="14754" y="0"/>
                      </a:cubicBezTo>
                      <a:lnTo>
                        <a:pt x="104262" y="0"/>
                      </a:lnTo>
                      <a:cubicBezTo>
                        <a:pt x="113114" y="0"/>
                        <a:pt x="119016" y="24000"/>
                        <a:pt x="119016" y="60000"/>
                      </a:cubicBezTo>
                      <a:cubicBezTo>
                        <a:pt x="119016" y="96000"/>
                        <a:pt x="113114" y="116000"/>
                        <a:pt x="104262" y="11600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7" name="Google Shape;1977;p202"/>
                <p:cNvSpPr/>
                <p:nvPr/>
              </p:nvSpPr>
              <p:spPr>
                <a:xfrm>
                  <a:off x="5174776" y="5735858"/>
                  <a:ext cx="39000" cy="10200"/>
                </a:xfrm>
                <a:custGeom>
                  <a:avLst/>
                  <a:gdLst/>
                  <a:ahLst/>
                  <a:cxnLst/>
                  <a:rect l="l" t="t" r="r" b="b"/>
                  <a:pathLst>
                    <a:path w="120000" h="120000" extrusionOk="0">
                      <a:moveTo>
                        <a:pt x="104132" y="116129"/>
                      </a:moveTo>
                      <a:lnTo>
                        <a:pt x="14876" y="116129"/>
                      </a:lnTo>
                      <a:cubicBezTo>
                        <a:pt x="5950" y="116129"/>
                        <a:pt x="0" y="92903"/>
                        <a:pt x="0" y="58064"/>
                      </a:cubicBezTo>
                      <a:cubicBezTo>
                        <a:pt x="0" y="23225"/>
                        <a:pt x="5950" y="0"/>
                        <a:pt x="14876" y="0"/>
                      </a:cubicBezTo>
                      <a:lnTo>
                        <a:pt x="104132" y="0"/>
                      </a:lnTo>
                      <a:cubicBezTo>
                        <a:pt x="113057" y="0"/>
                        <a:pt x="119008" y="23225"/>
                        <a:pt x="119008" y="58064"/>
                      </a:cubicBezTo>
                      <a:cubicBezTo>
                        <a:pt x="119008" y="92903"/>
                        <a:pt x="113057" y="116129"/>
                        <a:pt x="104132"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8" name="Google Shape;1978;p202"/>
                <p:cNvSpPr/>
                <p:nvPr/>
              </p:nvSpPr>
              <p:spPr>
                <a:xfrm>
                  <a:off x="5174776" y="5705550"/>
                  <a:ext cx="39000" cy="10200"/>
                </a:xfrm>
                <a:custGeom>
                  <a:avLst/>
                  <a:gdLst/>
                  <a:ahLst/>
                  <a:cxnLst/>
                  <a:rect l="l" t="t" r="r" b="b"/>
                  <a:pathLst>
                    <a:path w="120000" h="120000" extrusionOk="0">
                      <a:moveTo>
                        <a:pt x="104132" y="116129"/>
                      </a:moveTo>
                      <a:lnTo>
                        <a:pt x="14876" y="116129"/>
                      </a:lnTo>
                      <a:cubicBezTo>
                        <a:pt x="5950" y="116129"/>
                        <a:pt x="0" y="92903"/>
                        <a:pt x="0" y="58064"/>
                      </a:cubicBezTo>
                      <a:cubicBezTo>
                        <a:pt x="0" y="23225"/>
                        <a:pt x="5950" y="0"/>
                        <a:pt x="14876" y="0"/>
                      </a:cubicBezTo>
                      <a:lnTo>
                        <a:pt x="104132" y="0"/>
                      </a:lnTo>
                      <a:cubicBezTo>
                        <a:pt x="113057" y="0"/>
                        <a:pt x="119008" y="23225"/>
                        <a:pt x="119008" y="58064"/>
                      </a:cubicBezTo>
                      <a:cubicBezTo>
                        <a:pt x="119008" y="92903"/>
                        <a:pt x="113057" y="116129"/>
                        <a:pt x="104132"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79" name="Google Shape;1979;p202"/>
                <p:cNvSpPr/>
                <p:nvPr/>
              </p:nvSpPr>
              <p:spPr>
                <a:xfrm>
                  <a:off x="5174776" y="5675244"/>
                  <a:ext cx="39000" cy="10200"/>
                </a:xfrm>
                <a:custGeom>
                  <a:avLst/>
                  <a:gdLst/>
                  <a:ahLst/>
                  <a:cxnLst/>
                  <a:rect l="l" t="t" r="r" b="b"/>
                  <a:pathLst>
                    <a:path w="120000" h="120000" extrusionOk="0">
                      <a:moveTo>
                        <a:pt x="104132" y="116129"/>
                      </a:moveTo>
                      <a:lnTo>
                        <a:pt x="14876" y="116129"/>
                      </a:lnTo>
                      <a:cubicBezTo>
                        <a:pt x="5950" y="116129"/>
                        <a:pt x="0" y="92903"/>
                        <a:pt x="0" y="58064"/>
                      </a:cubicBezTo>
                      <a:cubicBezTo>
                        <a:pt x="0" y="23225"/>
                        <a:pt x="5950" y="0"/>
                        <a:pt x="14876" y="0"/>
                      </a:cubicBezTo>
                      <a:lnTo>
                        <a:pt x="104132" y="0"/>
                      </a:lnTo>
                      <a:cubicBezTo>
                        <a:pt x="113057" y="0"/>
                        <a:pt x="119008" y="23225"/>
                        <a:pt x="119008" y="58064"/>
                      </a:cubicBezTo>
                      <a:cubicBezTo>
                        <a:pt x="119008" y="92903"/>
                        <a:pt x="113057" y="116129"/>
                        <a:pt x="104132"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0" name="Google Shape;1980;p202"/>
                <p:cNvSpPr/>
                <p:nvPr/>
              </p:nvSpPr>
              <p:spPr>
                <a:xfrm>
                  <a:off x="5174776" y="5644937"/>
                  <a:ext cx="39000" cy="10200"/>
                </a:xfrm>
                <a:custGeom>
                  <a:avLst/>
                  <a:gdLst/>
                  <a:ahLst/>
                  <a:cxnLst/>
                  <a:rect l="l" t="t" r="r" b="b"/>
                  <a:pathLst>
                    <a:path w="120000" h="120000" extrusionOk="0">
                      <a:moveTo>
                        <a:pt x="104132" y="116000"/>
                      </a:moveTo>
                      <a:lnTo>
                        <a:pt x="14876" y="116000"/>
                      </a:lnTo>
                      <a:cubicBezTo>
                        <a:pt x="5950" y="116000"/>
                        <a:pt x="0" y="96000"/>
                        <a:pt x="0" y="60000"/>
                      </a:cubicBezTo>
                      <a:cubicBezTo>
                        <a:pt x="0" y="28000"/>
                        <a:pt x="5950" y="0"/>
                        <a:pt x="14876" y="0"/>
                      </a:cubicBezTo>
                      <a:lnTo>
                        <a:pt x="104132" y="0"/>
                      </a:lnTo>
                      <a:cubicBezTo>
                        <a:pt x="113057" y="0"/>
                        <a:pt x="119008" y="28000"/>
                        <a:pt x="119008" y="60000"/>
                      </a:cubicBezTo>
                      <a:cubicBezTo>
                        <a:pt x="119008" y="96000"/>
                        <a:pt x="113057" y="116000"/>
                        <a:pt x="104132" y="11600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1" name="Google Shape;1981;p202"/>
                <p:cNvSpPr/>
                <p:nvPr/>
              </p:nvSpPr>
              <p:spPr>
                <a:xfrm>
                  <a:off x="5174776" y="5614630"/>
                  <a:ext cx="39000" cy="10200"/>
                </a:xfrm>
                <a:custGeom>
                  <a:avLst/>
                  <a:gdLst/>
                  <a:ahLst/>
                  <a:cxnLst/>
                  <a:rect l="l" t="t" r="r" b="b"/>
                  <a:pathLst>
                    <a:path w="120000" h="120000" extrusionOk="0">
                      <a:moveTo>
                        <a:pt x="104132" y="116000"/>
                      </a:moveTo>
                      <a:lnTo>
                        <a:pt x="14876" y="116000"/>
                      </a:lnTo>
                      <a:cubicBezTo>
                        <a:pt x="5950" y="116000"/>
                        <a:pt x="0" y="96000"/>
                        <a:pt x="0" y="60000"/>
                      </a:cubicBezTo>
                      <a:cubicBezTo>
                        <a:pt x="0" y="24000"/>
                        <a:pt x="5950" y="0"/>
                        <a:pt x="14876" y="0"/>
                      </a:cubicBezTo>
                      <a:lnTo>
                        <a:pt x="104132" y="0"/>
                      </a:lnTo>
                      <a:cubicBezTo>
                        <a:pt x="113057" y="0"/>
                        <a:pt x="119008" y="24000"/>
                        <a:pt x="119008" y="60000"/>
                      </a:cubicBezTo>
                      <a:cubicBezTo>
                        <a:pt x="119008" y="96000"/>
                        <a:pt x="113057" y="116000"/>
                        <a:pt x="104132" y="11600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2" name="Google Shape;1982;p202"/>
                <p:cNvSpPr/>
                <p:nvPr/>
              </p:nvSpPr>
              <p:spPr>
                <a:xfrm>
                  <a:off x="5174776" y="5582880"/>
                  <a:ext cx="39000" cy="10200"/>
                </a:xfrm>
                <a:custGeom>
                  <a:avLst/>
                  <a:gdLst/>
                  <a:ahLst/>
                  <a:cxnLst/>
                  <a:rect l="l" t="t" r="r" b="b"/>
                  <a:pathLst>
                    <a:path w="120000" h="120000" extrusionOk="0">
                      <a:moveTo>
                        <a:pt x="104132" y="116129"/>
                      </a:moveTo>
                      <a:lnTo>
                        <a:pt x="14876" y="116129"/>
                      </a:lnTo>
                      <a:cubicBezTo>
                        <a:pt x="5950" y="116129"/>
                        <a:pt x="0" y="92903"/>
                        <a:pt x="0" y="58064"/>
                      </a:cubicBezTo>
                      <a:cubicBezTo>
                        <a:pt x="0" y="23225"/>
                        <a:pt x="5950" y="0"/>
                        <a:pt x="14876" y="0"/>
                      </a:cubicBezTo>
                      <a:lnTo>
                        <a:pt x="104132" y="0"/>
                      </a:lnTo>
                      <a:cubicBezTo>
                        <a:pt x="113057" y="0"/>
                        <a:pt x="119008" y="23225"/>
                        <a:pt x="119008" y="58064"/>
                      </a:cubicBezTo>
                      <a:cubicBezTo>
                        <a:pt x="119008" y="92903"/>
                        <a:pt x="113057" y="116129"/>
                        <a:pt x="104132"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3" name="Google Shape;1983;p202"/>
                <p:cNvSpPr/>
                <p:nvPr/>
              </p:nvSpPr>
              <p:spPr>
                <a:xfrm>
                  <a:off x="5267139" y="5715653"/>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4" name="Google Shape;1984;p202"/>
                <p:cNvSpPr/>
                <p:nvPr/>
              </p:nvSpPr>
              <p:spPr>
                <a:xfrm>
                  <a:off x="5267139" y="5685346"/>
                  <a:ext cx="18900" cy="10200"/>
                </a:xfrm>
                <a:custGeom>
                  <a:avLst/>
                  <a:gdLst/>
                  <a:ahLst/>
                  <a:cxnLst/>
                  <a:rect l="l" t="t" r="r" b="b"/>
                  <a:pathLst>
                    <a:path w="120000" h="120000" extrusionOk="0">
                      <a:moveTo>
                        <a:pt x="88965" y="116000"/>
                      </a:moveTo>
                      <a:lnTo>
                        <a:pt x="28965" y="116000"/>
                      </a:lnTo>
                      <a:cubicBezTo>
                        <a:pt x="12413" y="116000"/>
                        <a:pt x="0" y="96000"/>
                        <a:pt x="0" y="60000"/>
                      </a:cubicBezTo>
                      <a:cubicBezTo>
                        <a:pt x="0" y="28000"/>
                        <a:pt x="12413" y="0"/>
                        <a:pt x="28965" y="0"/>
                      </a:cubicBezTo>
                      <a:lnTo>
                        <a:pt x="88965" y="0"/>
                      </a:lnTo>
                      <a:cubicBezTo>
                        <a:pt x="105517" y="0"/>
                        <a:pt x="117931" y="28000"/>
                        <a:pt x="117931" y="60000"/>
                      </a:cubicBezTo>
                      <a:cubicBezTo>
                        <a:pt x="117931" y="96000"/>
                        <a:pt x="103448" y="116000"/>
                        <a:pt x="88965" y="11600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5" name="Google Shape;1985;p202"/>
                <p:cNvSpPr/>
                <p:nvPr/>
              </p:nvSpPr>
              <p:spPr>
                <a:xfrm>
                  <a:off x="5267139" y="5655039"/>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6" name="Google Shape;1986;p202"/>
                <p:cNvSpPr/>
                <p:nvPr/>
              </p:nvSpPr>
              <p:spPr>
                <a:xfrm>
                  <a:off x="5267139" y="5623289"/>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7" name="Google Shape;1987;p202"/>
                <p:cNvSpPr/>
                <p:nvPr/>
              </p:nvSpPr>
              <p:spPr>
                <a:xfrm>
                  <a:off x="5267139" y="5592982"/>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8" name="Google Shape;1988;p202"/>
                <p:cNvSpPr/>
                <p:nvPr/>
              </p:nvSpPr>
              <p:spPr>
                <a:xfrm>
                  <a:off x="5267139" y="5562676"/>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89" name="Google Shape;1989;p202"/>
                <p:cNvSpPr/>
                <p:nvPr/>
              </p:nvSpPr>
              <p:spPr>
                <a:xfrm>
                  <a:off x="5267139" y="5532369"/>
                  <a:ext cx="18900" cy="10200"/>
                </a:xfrm>
                <a:custGeom>
                  <a:avLst/>
                  <a:gdLst/>
                  <a:ahLst/>
                  <a:cxnLst/>
                  <a:rect l="l" t="t" r="r" b="b"/>
                  <a:pathLst>
                    <a:path w="120000" h="120000" extrusionOk="0">
                      <a:moveTo>
                        <a:pt x="88965" y="116000"/>
                      </a:moveTo>
                      <a:lnTo>
                        <a:pt x="28965" y="116000"/>
                      </a:lnTo>
                      <a:cubicBezTo>
                        <a:pt x="12413" y="116000"/>
                        <a:pt x="0" y="96000"/>
                        <a:pt x="0" y="60000"/>
                      </a:cubicBezTo>
                      <a:cubicBezTo>
                        <a:pt x="0" y="24000"/>
                        <a:pt x="12413" y="0"/>
                        <a:pt x="28965" y="0"/>
                      </a:cubicBezTo>
                      <a:lnTo>
                        <a:pt x="88965" y="0"/>
                      </a:lnTo>
                      <a:cubicBezTo>
                        <a:pt x="105517" y="0"/>
                        <a:pt x="117931" y="24000"/>
                        <a:pt x="117931" y="60000"/>
                      </a:cubicBezTo>
                      <a:cubicBezTo>
                        <a:pt x="117931" y="96000"/>
                        <a:pt x="103448" y="116000"/>
                        <a:pt x="88965" y="11600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90" name="Google Shape;1990;p202"/>
                <p:cNvSpPr/>
                <p:nvPr/>
              </p:nvSpPr>
              <p:spPr>
                <a:xfrm>
                  <a:off x="5307548" y="5715653"/>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91" name="Google Shape;1991;p202"/>
                <p:cNvSpPr/>
                <p:nvPr/>
              </p:nvSpPr>
              <p:spPr>
                <a:xfrm>
                  <a:off x="5307548" y="5685346"/>
                  <a:ext cx="18900" cy="10200"/>
                </a:xfrm>
                <a:custGeom>
                  <a:avLst/>
                  <a:gdLst/>
                  <a:ahLst/>
                  <a:cxnLst/>
                  <a:rect l="l" t="t" r="r" b="b"/>
                  <a:pathLst>
                    <a:path w="120000" h="120000" extrusionOk="0">
                      <a:moveTo>
                        <a:pt x="88965" y="116000"/>
                      </a:moveTo>
                      <a:lnTo>
                        <a:pt x="28965" y="116000"/>
                      </a:lnTo>
                      <a:cubicBezTo>
                        <a:pt x="12413" y="116000"/>
                        <a:pt x="0" y="96000"/>
                        <a:pt x="0" y="60000"/>
                      </a:cubicBezTo>
                      <a:cubicBezTo>
                        <a:pt x="0" y="28000"/>
                        <a:pt x="12413" y="0"/>
                        <a:pt x="28965" y="0"/>
                      </a:cubicBezTo>
                      <a:lnTo>
                        <a:pt x="88965" y="0"/>
                      </a:lnTo>
                      <a:cubicBezTo>
                        <a:pt x="105517" y="0"/>
                        <a:pt x="117931" y="28000"/>
                        <a:pt x="117931" y="60000"/>
                      </a:cubicBezTo>
                      <a:cubicBezTo>
                        <a:pt x="117931" y="96000"/>
                        <a:pt x="105517" y="116000"/>
                        <a:pt x="88965" y="11600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92" name="Google Shape;1992;p202"/>
                <p:cNvSpPr/>
                <p:nvPr/>
              </p:nvSpPr>
              <p:spPr>
                <a:xfrm>
                  <a:off x="5307548" y="5655039"/>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93" name="Google Shape;1993;p202"/>
                <p:cNvSpPr/>
                <p:nvPr/>
              </p:nvSpPr>
              <p:spPr>
                <a:xfrm>
                  <a:off x="5307548" y="5623289"/>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94" name="Google Shape;1994;p202"/>
                <p:cNvSpPr/>
                <p:nvPr/>
              </p:nvSpPr>
              <p:spPr>
                <a:xfrm>
                  <a:off x="5307548" y="5592982"/>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95" name="Google Shape;1995;p202"/>
                <p:cNvSpPr/>
                <p:nvPr/>
              </p:nvSpPr>
              <p:spPr>
                <a:xfrm>
                  <a:off x="5307548" y="5562676"/>
                  <a:ext cx="18900" cy="10200"/>
                </a:xfrm>
                <a:custGeom>
                  <a:avLst/>
                  <a:gdLst/>
                  <a:ahLst/>
                  <a:cxnLst/>
                  <a:rect l="l" t="t" r="r" b="b"/>
                  <a:pathLst>
                    <a:path w="120000" h="120000" extrusionOk="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1996" name="Google Shape;1996;p202"/>
                <p:cNvSpPr/>
                <p:nvPr/>
              </p:nvSpPr>
              <p:spPr>
                <a:xfrm>
                  <a:off x="5307548" y="5532369"/>
                  <a:ext cx="18900" cy="10200"/>
                </a:xfrm>
                <a:custGeom>
                  <a:avLst/>
                  <a:gdLst/>
                  <a:ahLst/>
                  <a:cxnLst/>
                  <a:rect l="l" t="t" r="r" b="b"/>
                  <a:pathLst>
                    <a:path w="120000" h="120000" extrusionOk="0">
                      <a:moveTo>
                        <a:pt x="88965" y="116000"/>
                      </a:moveTo>
                      <a:lnTo>
                        <a:pt x="28965" y="116000"/>
                      </a:lnTo>
                      <a:cubicBezTo>
                        <a:pt x="12413" y="116000"/>
                        <a:pt x="0" y="96000"/>
                        <a:pt x="0" y="60000"/>
                      </a:cubicBezTo>
                      <a:cubicBezTo>
                        <a:pt x="0" y="24000"/>
                        <a:pt x="12413" y="0"/>
                        <a:pt x="28965" y="0"/>
                      </a:cubicBezTo>
                      <a:lnTo>
                        <a:pt x="88965" y="0"/>
                      </a:lnTo>
                      <a:cubicBezTo>
                        <a:pt x="105517" y="0"/>
                        <a:pt x="117931" y="24000"/>
                        <a:pt x="117931" y="60000"/>
                      </a:cubicBezTo>
                      <a:cubicBezTo>
                        <a:pt x="117931" y="96000"/>
                        <a:pt x="105517" y="116000"/>
                        <a:pt x="88965" y="116000"/>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grpSp>
        </p:grpSp>
        <p:grpSp>
          <p:nvGrpSpPr>
            <p:cNvPr id="1997" name="Google Shape;1997;p202"/>
            <p:cNvGrpSpPr/>
            <p:nvPr/>
          </p:nvGrpSpPr>
          <p:grpSpPr>
            <a:xfrm>
              <a:off x="6878636" y="4371546"/>
              <a:ext cx="438941" cy="438941"/>
              <a:chOff x="2382979" y="2067511"/>
              <a:chExt cx="732300" cy="732300"/>
            </a:xfrm>
          </p:grpSpPr>
          <p:sp>
            <p:nvSpPr>
              <p:cNvPr id="1998" name="Google Shape;1998;p202"/>
              <p:cNvSpPr/>
              <p:nvPr/>
            </p:nvSpPr>
            <p:spPr>
              <a:xfrm>
                <a:off x="2382979" y="2067511"/>
                <a:ext cx="732300" cy="732300"/>
              </a:xfrm>
              <a:prstGeom prst="ellipse">
                <a:avLst/>
              </a:prstGeom>
              <a:solidFill>
                <a:srgbClr val="97C6F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200"/>
                  <a:buFont typeface="Arial"/>
                  <a:buNone/>
                </a:pPr>
                <a:endParaRPr sz="1200">
                  <a:solidFill>
                    <a:schemeClr val="accent2"/>
                  </a:solidFill>
                  <a:latin typeface="Arial"/>
                  <a:ea typeface="Arial"/>
                  <a:cs typeface="Arial"/>
                  <a:sym typeface="Arial"/>
                </a:endParaRPr>
              </a:p>
            </p:txBody>
          </p:sp>
          <p:grpSp>
            <p:nvGrpSpPr>
              <p:cNvPr id="1999" name="Google Shape;1999;p202"/>
              <p:cNvGrpSpPr/>
              <p:nvPr/>
            </p:nvGrpSpPr>
            <p:grpSpPr>
              <a:xfrm>
                <a:off x="2581219" y="2251603"/>
                <a:ext cx="363139" cy="357005"/>
                <a:chOff x="1456272" y="1770269"/>
                <a:chExt cx="295427" cy="290437"/>
              </a:xfrm>
            </p:grpSpPr>
            <p:sp>
              <p:nvSpPr>
                <p:cNvPr id="2000" name="Google Shape;2000;p202"/>
                <p:cNvSpPr/>
                <p:nvPr/>
              </p:nvSpPr>
              <p:spPr>
                <a:xfrm>
                  <a:off x="1503899" y="1770269"/>
                  <a:ext cx="247800" cy="219000"/>
                </a:xfrm>
                <a:custGeom>
                  <a:avLst/>
                  <a:gdLst/>
                  <a:ahLst/>
                  <a:cxnLst/>
                  <a:rect l="l" t="t" r="r" b="b"/>
                  <a:pathLst>
                    <a:path w="120000" h="120000" extrusionOk="0">
                      <a:moveTo>
                        <a:pt x="33886" y="119803"/>
                      </a:moveTo>
                      <a:cubicBezTo>
                        <a:pt x="33013" y="119803"/>
                        <a:pt x="32489" y="119606"/>
                        <a:pt x="31965" y="119016"/>
                      </a:cubicBezTo>
                      <a:lnTo>
                        <a:pt x="1048" y="84000"/>
                      </a:lnTo>
                      <a:cubicBezTo>
                        <a:pt x="0" y="82819"/>
                        <a:pt x="0" y="81049"/>
                        <a:pt x="1048" y="79868"/>
                      </a:cubicBezTo>
                      <a:cubicBezTo>
                        <a:pt x="1921" y="78688"/>
                        <a:pt x="3493" y="78688"/>
                        <a:pt x="4541" y="79868"/>
                      </a:cubicBezTo>
                      <a:lnTo>
                        <a:pt x="33886" y="112524"/>
                      </a:lnTo>
                      <a:lnTo>
                        <a:pt x="114934" y="1377"/>
                      </a:lnTo>
                      <a:cubicBezTo>
                        <a:pt x="115982" y="196"/>
                        <a:pt x="117379" y="0"/>
                        <a:pt x="118427" y="1180"/>
                      </a:cubicBezTo>
                      <a:cubicBezTo>
                        <a:pt x="119301" y="2360"/>
                        <a:pt x="119825" y="4131"/>
                        <a:pt x="118777" y="5311"/>
                      </a:cubicBezTo>
                      <a:lnTo>
                        <a:pt x="35982" y="119016"/>
                      </a:lnTo>
                      <a:cubicBezTo>
                        <a:pt x="35458" y="119213"/>
                        <a:pt x="34934" y="119409"/>
                        <a:pt x="34061" y="119803"/>
                      </a:cubicBezTo>
                      <a:cubicBezTo>
                        <a:pt x="33886" y="119803"/>
                        <a:pt x="33886" y="119803"/>
                        <a:pt x="33886" y="11980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01" name="Google Shape;2001;p202"/>
                <p:cNvSpPr/>
                <p:nvPr/>
              </p:nvSpPr>
              <p:spPr>
                <a:xfrm>
                  <a:off x="1456272" y="1803606"/>
                  <a:ext cx="255600" cy="257100"/>
                </a:xfrm>
                <a:custGeom>
                  <a:avLst/>
                  <a:gdLst/>
                  <a:ahLst/>
                  <a:cxnLst/>
                  <a:rect l="l" t="t" r="r" b="b"/>
                  <a:pathLst>
                    <a:path w="120000" h="120000" extrusionOk="0">
                      <a:moveTo>
                        <a:pt x="117303" y="119831"/>
                      </a:moveTo>
                      <a:lnTo>
                        <a:pt x="2359" y="119831"/>
                      </a:lnTo>
                      <a:cubicBezTo>
                        <a:pt x="1011" y="119831"/>
                        <a:pt x="0" y="118821"/>
                        <a:pt x="0" y="117307"/>
                      </a:cubicBezTo>
                      <a:lnTo>
                        <a:pt x="0" y="2524"/>
                      </a:lnTo>
                      <a:cubicBezTo>
                        <a:pt x="0" y="1009"/>
                        <a:pt x="1011" y="0"/>
                        <a:pt x="2359" y="0"/>
                      </a:cubicBezTo>
                      <a:lnTo>
                        <a:pt x="84438" y="0"/>
                      </a:lnTo>
                      <a:cubicBezTo>
                        <a:pt x="85955" y="0"/>
                        <a:pt x="86797" y="1009"/>
                        <a:pt x="86797" y="2524"/>
                      </a:cubicBezTo>
                      <a:cubicBezTo>
                        <a:pt x="86797" y="4039"/>
                        <a:pt x="85955" y="5049"/>
                        <a:pt x="84438" y="5049"/>
                      </a:cubicBezTo>
                      <a:lnTo>
                        <a:pt x="4887" y="5049"/>
                      </a:lnTo>
                      <a:lnTo>
                        <a:pt x="4887" y="114782"/>
                      </a:lnTo>
                      <a:lnTo>
                        <a:pt x="114775" y="114782"/>
                      </a:lnTo>
                      <a:lnTo>
                        <a:pt x="114775" y="48134"/>
                      </a:lnTo>
                      <a:cubicBezTo>
                        <a:pt x="114775" y="46788"/>
                        <a:pt x="115786" y="45778"/>
                        <a:pt x="117303" y="45778"/>
                      </a:cubicBezTo>
                      <a:cubicBezTo>
                        <a:pt x="118820" y="45778"/>
                        <a:pt x="119831" y="46788"/>
                        <a:pt x="119831" y="48134"/>
                      </a:cubicBezTo>
                      <a:lnTo>
                        <a:pt x="119831" y="117307"/>
                      </a:lnTo>
                      <a:cubicBezTo>
                        <a:pt x="119831" y="118485"/>
                        <a:pt x="118820" y="119831"/>
                        <a:pt x="117303" y="11983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grpSp>
        </p:grpSp>
        <p:grpSp>
          <p:nvGrpSpPr>
            <p:cNvPr id="2002" name="Google Shape;2002;p202"/>
            <p:cNvGrpSpPr/>
            <p:nvPr/>
          </p:nvGrpSpPr>
          <p:grpSpPr>
            <a:xfrm>
              <a:off x="9259204" y="3283474"/>
              <a:ext cx="438941" cy="438941"/>
              <a:chOff x="9959001" y="1588568"/>
              <a:chExt cx="732300" cy="732300"/>
            </a:xfrm>
          </p:grpSpPr>
          <p:sp>
            <p:nvSpPr>
              <p:cNvPr id="2003" name="Google Shape;2003;p202"/>
              <p:cNvSpPr/>
              <p:nvPr/>
            </p:nvSpPr>
            <p:spPr>
              <a:xfrm>
                <a:off x="9959001" y="1588568"/>
                <a:ext cx="732300" cy="732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200"/>
                  <a:buFont typeface="Arial"/>
                  <a:buNone/>
                </a:pPr>
                <a:endParaRPr sz="1200">
                  <a:solidFill>
                    <a:schemeClr val="accent2"/>
                  </a:solidFill>
                  <a:latin typeface="Arial"/>
                  <a:ea typeface="Arial"/>
                  <a:cs typeface="Arial"/>
                  <a:sym typeface="Arial"/>
                </a:endParaRPr>
              </a:p>
            </p:txBody>
          </p:sp>
          <p:grpSp>
            <p:nvGrpSpPr>
              <p:cNvPr id="2004" name="Google Shape;2004;p202"/>
              <p:cNvGrpSpPr/>
              <p:nvPr/>
            </p:nvGrpSpPr>
            <p:grpSpPr>
              <a:xfrm>
                <a:off x="10094399" y="1774297"/>
                <a:ext cx="461718" cy="335384"/>
                <a:chOff x="6095526" y="5530926"/>
                <a:chExt cx="305895" cy="222300"/>
              </a:xfrm>
            </p:grpSpPr>
            <p:sp>
              <p:nvSpPr>
                <p:cNvPr id="2005" name="Google Shape;2005;p202"/>
                <p:cNvSpPr/>
                <p:nvPr/>
              </p:nvSpPr>
              <p:spPr>
                <a:xfrm>
                  <a:off x="6095526" y="5530926"/>
                  <a:ext cx="213600" cy="222300"/>
                </a:xfrm>
                <a:custGeom>
                  <a:avLst/>
                  <a:gdLst/>
                  <a:ahLst/>
                  <a:cxnLst/>
                  <a:rect l="l" t="t" r="r" b="b"/>
                  <a:pathLst>
                    <a:path w="120000" h="120000" extrusionOk="0">
                      <a:moveTo>
                        <a:pt x="113016" y="119823"/>
                      </a:moveTo>
                      <a:lnTo>
                        <a:pt x="6799" y="119823"/>
                      </a:lnTo>
                      <a:cubicBezTo>
                        <a:pt x="2940" y="119823"/>
                        <a:pt x="0" y="116637"/>
                        <a:pt x="0" y="113097"/>
                      </a:cubicBezTo>
                      <a:lnTo>
                        <a:pt x="0" y="98584"/>
                      </a:lnTo>
                      <a:cubicBezTo>
                        <a:pt x="0" y="95752"/>
                        <a:pt x="1837" y="93097"/>
                        <a:pt x="4594" y="92389"/>
                      </a:cubicBezTo>
                      <a:cubicBezTo>
                        <a:pt x="37488" y="79646"/>
                        <a:pt x="42450" y="74159"/>
                        <a:pt x="43185" y="72920"/>
                      </a:cubicBezTo>
                      <a:lnTo>
                        <a:pt x="43185" y="68672"/>
                      </a:lnTo>
                      <a:cubicBezTo>
                        <a:pt x="39693" y="64778"/>
                        <a:pt x="36753" y="59469"/>
                        <a:pt x="34732" y="53451"/>
                      </a:cubicBezTo>
                      <a:cubicBezTo>
                        <a:pt x="32343" y="51681"/>
                        <a:pt x="31056" y="48849"/>
                        <a:pt x="30505" y="45840"/>
                      </a:cubicBezTo>
                      <a:cubicBezTo>
                        <a:pt x="29954" y="43008"/>
                        <a:pt x="30689" y="39823"/>
                        <a:pt x="32343" y="37522"/>
                      </a:cubicBezTo>
                      <a:lnTo>
                        <a:pt x="32343" y="25132"/>
                      </a:lnTo>
                      <a:cubicBezTo>
                        <a:pt x="32343" y="9380"/>
                        <a:pt x="42450" y="0"/>
                        <a:pt x="59540" y="0"/>
                      </a:cubicBezTo>
                      <a:cubicBezTo>
                        <a:pt x="76998" y="0"/>
                        <a:pt x="86921" y="9203"/>
                        <a:pt x="86921" y="25132"/>
                      </a:cubicBezTo>
                      <a:lnTo>
                        <a:pt x="86921" y="37522"/>
                      </a:lnTo>
                      <a:cubicBezTo>
                        <a:pt x="88392" y="40176"/>
                        <a:pt x="89310" y="43008"/>
                        <a:pt x="88759" y="45840"/>
                      </a:cubicBezTo>
                      <a:cubicBezTo>
                        <a:pt x="88208" y="48849"/>
                        <a:pt x="86921" y="51327"/>
                        <a:pt x="84349" y="53451"/>
                      </a:cubicBezTo>
                      <a:cubicBezTo>
                        <a:pt x="82511" y="59469"/>
                        <a:pt x="79387" y="64778"/>
                        <a:pt x="75895" y="68672"/>
                      </a:cubicBezTo>
                      <a:lnTo>
                        <a:pt x="75895" y="72920"/>
                      </a:lnTo>
                      <a:cubicBezTo>
                        <a:pt x="76814" y="74513"/>
                        <a:pt x="82143" y="80000"/>
                        <a:pt x="114854" y="92566"/>
                      </a:cubicBezTo>
                      <a:cubicBezTo>
                        <a:pt x="114854" y="92566"/>
                        <a:pt x="115222" y="92566"/>
                        <a:pt x="115222" y="92920"/>
                      </a:cubicBezTo>
                      <a:cubicBezTo>
                        <a:pt x="117059" y="93982"/>
                        <a:pt x="118713" y="96283"/>
                        <a:pt x="119264" y="98584"/>
                      </a:cubicBezTo>
                      <a:cubicBezTo>
                        <a:pt x="119264" y="98938"/>
                        <a:pt x="119264" y="98938"/>
                        <a:pt x="119264" y="99115"/>
                      </a:cubicBezTo>
                      <a:lnTo>
                        <a:pt x="119264" y="113628"/>
                      </a:lnTo>
                      <a:cubicBezTo>
                        <a:pt x="119816" y="116991"/>
                        <a:pt x="116875" y="119823"/>
                        <a:pt x="113016" y="119823"/>
                      </a:cubicBezTo>
                      <a:close/>
                      <a:moveTo>
                        <a:pt x="59908" y="4955"/>
                      </a:moveTo>
                      <a:cubicBezTo>
                        <a:pt x="45758" y="4955"/>
                        <a:pt x="38039" y="12035"/>
                        <a:pt x="38039" y="24955"/>
                      </a:cubicBezTo>
                      <a:lnTo>
                        <a:pt x="38039" y="38053"/>
                      </a:lnTo>
                      <a:cubicBezTo>
                        <a:pt x="38039" y="38584"/>
                        <a:pt x="37856" y="39115"/>
                        <a:pt x="37488" y="39646"/>
                      </a:cubicBezTo>
                      <a:cubicBezTo>
                        <a:pt x="36385" y="41238"/>
                        <a:pt x="35834" y="43008"/>
                        <a:pt x="36202" y="44778"/>
                      </a:cubicBezTo>
                      <a:cubicBezTo>
                        <a:pt x="36385" y="46725"/>
                        <a:pt x="37488" y="48318"/>
                        <a:pt x="39142" y="49557"/>
                      </a:cubicBezTo>
                      <a:cubicBezTo>
                        <a:pt x="39693" y="49911"/>
                        <a:pt x="40061" y="50265"/>
                        <a:pt x="40245" y="50796"/>
                      </a:cubicBezTo>
                      <a:cubicBezTo>
                        <a:pt x="42082" y="56991"/>
                        <a:pt x="44839" y="61946"/>
                        <a:pt x="48514" y="65486"/>
                      </a:cubicBezTo>
                      <a:cubicBezTo>
                        <a:pt x="48882" y="66017"/>
                        <a:pt x="49249" y="66548"/>
                        <a:pt x="49249" y="67433"/>
                      </a:cubicBezTo>
                      <a:lnTo>
                        <a:pt x="49249" y="73097"/>
                      </a:lnTo>
                      <a:cubicBezTo>
                        <a:pt x="49249" y="73451"/>
                        <a:pt x="49249" y="73628"/>
                        <a:pt x="49249" y="73982"/>
                      </a:cubicBezTo>
                      <a:cubicBezTo>
                        <a:pt x="48147" y="77699"/>
                        <a:pt x="42450" y="83716"/>
                        <a:pt x="6983" y="97345"/>
                      </a:cubicBezTo>
                      <a:cubicBezTo>
                        <a:pt x="6431" y="97522"/>
                        <a:pt x="5880" y="98053"/>
                        <a:pt x="5880" y="98938"/>
                      </a:cubicBezTo>
                      <a:lnTo>
                        <a:pt x="5880" y="113274"/>
                      </a:lnTo>
                      <a:cubicBezTo>
                        <a:pt x="5880" y="114336"/>
                        <a:pt x="6799" y="114867"/>
                        <a:pt x="7350" y="114867"/>
                      </a:cubicBezTo>
                      <a:lnTo>
                        <a:pt x="113568" y="114867"/>
                      </a:lnTo>
                      <a:cubicBezTo>
                        <a:pt x="114119" y="114867"/>
                        <a:pt x="114854" y="114336"/>
                        <a:pt x="114854" y="113274"/>
                      </a:cubicBezTo>
                      <a:lnTo>
                        <a:pt x="114854" y="99115"/>
                      </a:lnTo>
                      <a:cubicBezTo>
                        <a:pt x="114670" y="98407"/>
                        <a:pt x="114303" y="97522"/>
                        <a:pt x="113568" y="97345"/>
                      </a:cubicBezTo>
                      <a:cubicBezTo>
                        <a:pt x="74241" y="82300"/>
                        <a:pt x="72404" y="76637"/>
                        <a:pt x="71485" y="74159"/>
                      </a:cubicBezTo>
                      <a:cubicBezTo>
                        <a:pt x="71485" y="73982"/>
                        <a:pt x="71301" y="73628"/>
                        <a:pt x="71301" y="73451"/>
                      </a:cubicBezTo>
                      <a:lnTo>
                        <a:pt x="71301" y="67610"/>
                      </a:lnTo>
                      <a:cubicBezTo>
                        <a:pt x="71301" y="66902"/>
                        <a:pt x="71485" y="66371"/>
                        <a:pt x="72036" y="65840"/>
                      </a:cubicBezTo>
                      <a:cubicBezTo>
                        <a:pt x="75712" y="62123"/>
                        <a:pt x="78468" y="57168"/>
                        <a:pt x="80306" y="51150"/>
                      </a:cubicBezTo>
                      <a:cubicBezTo>
                        <a:pt x="80490" y="50619"/>
                        <a:pt x="80857" y="50088"/>
                        <a:pt x="81408" y="49911"/>
                      </a:cubicBezTo>
                      <a:cubicBezTo>
                        <a:pt x="83062" y="48849"/>
                        <a:pt x="84165" y="46902"/>
                        <a:pt x="84349" y="45132"/>
                      </a:cubicBezTo>
                      <a:cubicBezTo>
                        <a:pt x="84716" y="43185"/>
                        <a:pt x="84165" y="41415"/>
                        <a:pt x="83062" y="39823"/>
                      </a:cubicBezTo>
                      <a:cubicBezTo>
                        <a:pt x="82695" y="39292"/>
                        <a:pt x="82511" y="38761"/>
                        <a:pt x="82511" y="38230"/>
                      </a:cubicBezTo>
                      <a:lnTo>
                        <a:pt x="82511" y="25132"/>
                      </a:lnTo>
                      <a:cubicBezTo>
                        <a:pt x="81592" y="11858"/>
                        <a:pt x="74609" y="4955"/>
                        <a:pt x="59908" y="4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06" name="Google Shape;2006;p202"/>
                <p:cNvSpPr/>
                <p:nvPr/>
              </p:nvSpPr>
              <p:spPr>
                <a:xfrm>
                  <a:off x="6265821" y="5546800"/>
                  <a:ext cx="135600" cy="204900"/>
                </a:xfrm>
                <a:custGeom>
                  <a:avLst/>
                  <a:gdLst/>
                  <a:ahLst/>
                  <a:cxnLst/>
                  <a:rect l="l" t="t" r="r" b="b"/>
                  <a:pathLst>
                    <a:path w="120000" h="120000" extrusionOk="0">
                      <a:moveTo>
                        <a:pt x="109038" y="119808"/>
                      </a:moveTo>
                      <a:lnTo>
                        <a:pt x="62307" y="119808"/>
                      </a:lnTo>
                      <a:cubicBezTo>
                        <a:pt x="59711" y="119808"/>
                        <a:pt x="58269" y="118662"/>
                        <a:pt x="58269" y="116942"/>
                      </a:cubicBezTo>
                      <a:cubicBezTo>
                        <a:pt x="58269" y="115414"/>
                        <a:pt x="59711" y="114267"/>
                        <a:pt x="62307" y="114267"/>
                      </a:cubicBezTo>
                      <a:lnTo>
                        <a:pt x="109038" y="114267"/>
                      </a:lnTo>
                      <a:cubicBezTo>
                        <a:pt x="109903" y="114267"/>
                        <a:pt x="110769" y="113694"/>
                        <a:pt x="110769" y="113121"/>
                      </a:cubicBezTo>
                      <a:lnTo>
                        <a:pt x="110769" y="98980"/>
                      </a:lnTo>
                      <a:cubicBezTo>
                        <a:pt x="110769" y="98407"/>
                        <a:pt x="110192" y="98025"/>
                        <a:pt x="109326" y="97834"/>
                      </a:cubicBezTo>
                      <a:cubicBezTo>
                        <a:pt x="97500" y="94968"/>
                        <a:pt x="84519" y="93248"/>
                        <a:pt x="74423" y="91910"/>
                      </a:cubicBezTo>
                      <a:cubicBezTo>
                        <a:pt x="59134" y="89808"/>
                        <a:pt x="48750" y="88662"/>
                        <a:pt x="46730" y="83885"/>
                      </a:cubicBezTo>
                      <a:cubicBezTo>
                        <a:pt x="46730" y="83694"/>
                        <a:pt x="46730" y="83312"/>
                        <a:pt x="46730" y="83121"/>
                      </a:cubicBezTo>
                      <a:lnTo>
                        <a:pt x="46730" y="75095"/>
                      </a:lnTo>
                      <a:cubicBezTo>
                        <a:pt x="46730" y="73375"/>
                        <a:pt x="48173" y="72229"/>
                        <a:pt x="50769" y="72229"/>
                      </a:cubicBezTo>
                      <a:cubicBezTo>
                        <a:pt x="67211" y="72229"/>
                        <a:pt x="77019" y="69936"/>
                        <a:pt x="82211" y="68598"/>
                      </a:cubicBezTo>
                      <a:cubicBezTo>
                        <a:pt x="72980" y="60191"/>
                        <a:pt x="70096" y="40318"/>
                        <a:pt x="69807" y="35732"/>
                      </a:cubicBezTo>
                      <a:cubicBezTo>
                        <a:pt x="69807" y="24649"/>
                        <a:pt x="60576" y="15095"/>
                        <a:pt x="46153" y="10509"/>
                      </a:cubicBezTo>
                      <a:cubicBezTo>
                        <a:pt x="32884" y="6305"/>
                        <a:pt x="18461" y="7452"/>
                        <a:pt x="7211" y="12993"/>
                      </a:cubicBezTo>
                      <a:cubicBezTo>
                        <a:pt x="5480" y="13949"/>
                        <a:pt x="2596" y="13949"/>
                        <a:pt x="1153" y="12611"/>
                      </a:cubicBezTo>
                      <a:cubicBezTo>
                        <a:pt x="0" y="11464"/>
                        <a:pt x="0" y="9363"/>
                        <a:pt x="2019" y="8598"/>
                      </a:cubicBezTo>
                      <a:cubicBezTo>
                        <a:pt x="15865" y="1146"/>
                        <a:pt x="33750" y="0"/>
                        <a:pt x="50480" y="5159"/>
                      </a:cubicBezTo>
                      <a:cubicBezTo>
                        <a:pt x="68076" y="10891"/>
                        <a:pt x="79038" y="22356"/>
                        <a:pt x="79038" y="35541"/>
                      </a:cubicBezTo>
                      <a:cubicBezTo>
                        <a:pt x="80769" y="48726"/>
                        <a:pt x="85961" y="64585"/>
                        <a:pt x="92019" y="66687"/>
                      </a:cubicBezTo>
                      <a:cubicBezTo>
                        <a:pt x="93173" y="67261"/>
                        <a:pt x="94038" y="68025"/>
                        <a:pt x="94038" y="68789"/>
                      </a:cubicBezTo>
                      <a:cubicBezTo>
                        <a:pt x="94038" y="69745"/>
                        <a:pt x="93750" y="70509"/>
                        <a:pt x="92307" y="71464"/>
                      </a:cubicBezTo>
                      <a:cubicBezTo>
                        <a:pt x="92019" y="71656"/>
                        <a:pt x="81346" y="77388"/>
                        <a:pt x="55961" y="77961"/>
                      </a:cubicBezTo>
                      <a:lnTo>
                        <a:pt x="55961" y="82547"/>
                      </a:lnTo>
                      <a:cubicBezTo>
                        <a:pt x="58269" y="83885"/>
                        <a:pt x="68942" y="85222"/>
                        <a:pt x="77019" y="86178"/>
                      </a:cubicBezTo>
                      <a:cubicBezTo>
                        <a:pt x="87692" y="87515"/>
                        <a:pt x="100961" y="89235"/>
                        <a:pt x="113365" y="92292"/>
                      </a:cubicBezTo>
                      <a:cubicBezTo>
                        <a:pt x="117115" y="93439"/>
                        <a:pt x="119711" y="96114"/>
                        <a:pt x="119711" y="98598"/>
                      </a:cubicBezTo>
                      <a:lnTo>
                        <a:pt x="119711" y="112738"/>
                      </a:lnTo>
                      <a:cubicBezTo>
                        <a:pt x="119423" y="116942"/>
                        <a:pt x="115096" y="119808"/>
                        <a:pt x="109038" y="119808"/>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grpSp>
        </p:grpSp>
        <p:grpSp>
          <p:nvGrpSpPr>
            <p:cNvPr id="2007" name="Google Shape;2007;p202"/>
            <p:cNvGrpSpPr/>
            <p:nvPr/>
          </p:nvGrpSpPr>
          <p:grpSpPr>
            <a:xfrm>
              <a:off x="9259190" y="4371591"/>
              <a:ext cx="438941" cy="438941"/>
              <a:chOff x="9598393" y="3237061"/>
              <a:chExt cx="732300" cy="732300"/>
            </a:xfrm>
          </p:grpSpPr>
          <p:sp>
            <p:nvSpPr>
              <p:cNvPr id="2008" name="Google Shape;2008;p202"/>
              <p:cNvSpPr/>
              <p:nvPr/>
            </p:nvSpPr>
            <p:spPr>
              <a:xfrm>
                <a:off x="9598393" y="3237061"/>
                <a:ext cx="732300" cy="732300"/>
              </a:xfrm>
              <a:prstGeom prst="ellipse">
                <a:avLst/>
              </a:prstGeom>
              <a:solidFill>
                <a:srgbClr val="3591FA"/>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200"/>
                  <a:buFont typeface="Arial"/>
                  <a:buNone/>
                </a:pPr>
                <a:endParaRPr sz="1200">
                  <a:solidFill>
                    <a:schemeClr val="accent2"/>
                  </a:solidFill>
                  <a:latin typeface="Arial"/>
                  <a:ea typeface="Arial"/>
                  <a:cs typeface="Arial"/>
                  <a:sym typeface="Arial"/>
                </a:endParaRPr>
              </a:p>
            </p:txBody>
          </p:sp>
          <p:grpSp>
            <p:nvGrpSpPr>
              <p:cNvPr id="2009" name="Google Shape;2009;p202"/>
              <p:cNvGrpSpPr/>
              <p:nvPr/>
            </p:nvGrpSpPr>
            <p:grpSpPr>
              <a:xfrm>
                <a:off x="9759057" y="3347168"/>
                <a:ext cx="410588" cy="511901"/>
                <a:chOff x="10709467" y="3079844"/>
                <a:chExt cx="1106109" cy="1379044"/>
              </a:xfrm>
            </p:grpSpPr>
            <p:sp>
              <p:nvSpPr>
                <p:cNvPr id="2010" name="Google Shape;2010;p202"/>
                <p:cNvSpPr/>
                <p:nvPr/>
              </p:nvSpPr>
              <p:spPr>
                <a:xfrm>
                  <a:off x="10977617" y="3256028"/>
                  <a:ext cx="603338" cy="553053"/>
                </a:xfrm>
                <a:custGeom>
                  <a:avLst/>
                  <a:gdLst/>
                  <a:ahLst/>
                  <a:cxnLst/>
                  <a:rect l="l" t="t" r="r" b="b"/>
                  <a:pathLst>
                    <a:path w="78" h="64" extrusionOk="0">
                      <a:moveTo>
                        <a:pt x="75" y="63"/>
                      </a:moveTo>
                      <a:cubicBezTo>
                        <a:pt x="73" y="63"/>
                        <a:pt x="72" y="62"/>
                        <a:pt x="72" y="60"/>
                      </a:cubicBezTo>
                      <a:lnTo>
                        <a:pt x="68" y="15"/>
                      </a:lnTo>
                      <a:cubicBezTo>
                        <a:pt x="68" y="10"/>
                        <a:pt x="64" y="6"/>
                        <a:pt x="59" y="5"/>
                      </a:cubicBezTo>
                      <a:lnTo>
                        <a:pt x="18" y="5"/>
                      </a:lnTo>
                      <a:cubicBezTo>
                        <a:pt x="13" y="6"/>
                        <a:pt x="10" y="10"/>
                        <a:pt x="10" y="14"/>
                      </a:cubicBezTo>
                      <a:lnTo>
                        <a:pt x="6" y="60"/>
                      </a:lnTo>
                      <a:cubicBezTo>
                        <a:pt x="6" y="62"/>
                        <a:pt x="4" y="63"/>
                        <a:pt x="3" y="63"/>
                      </a:cubicBezTo>
                      <a:cubicBezTo>
                        <a:pt x="1" y="63"/>
                        <a:pt x="0" y="61"/>
                        <a:pt x="0" y="60"/>
                      </a:cubicBezTo>
                      <a:lnTo>
                        <a:pt x="5" y="15"/>
                      </a:lnTo>
                      <a:cubicBezTo>
                        <a:pt x="5" y="8"/>
                        <a:pt x="10" y="2"/>
                        <a:pt x="17" y="0"/>
                      </a:cubicBezTo>
                      <a:lnTo>
                        <a:pt x="60" y="0"/>
                      </a:lnTo>
                      <a:cubicBezTo>
                        <a:pt x="68" y="2"/>
                        <a:pt x="73" y="8"/>
                        <a:pt x="73" y="15"/>
                      </a:cubicBezTo>
                      <a:lnTo>
                        <a:pt x="77" y="60"/>
                      </a:lnTo>
                      <a:cubicBezTo>
                        <a:pt x="77" y="61"/>
                        <a:pt x="76" y="63"/>
                        <a:pt x="75" y="63"/>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11" name="Google Shape;2011;p202"/>
                <p:cNvSpPr/>
                <p:nvPr/>
              </p:nvSpPr>
              <p:spPr>
                <a:xfrm>
                  <a:off x="10810013" y="3574022"/>
                  <a:ext cx="938526" cy="737388"/>
                </a:xfrm>
                <a:custGeom>
                  <a:avLst/>
                  <a:gdLst/>
                  <a:ahLst/>
                  <a:cxnLst/>
                  <a:rect l="l" t="t" r="r" b="b"/>
                  <a:pathLst>
                    <a:path w="122" h="90" extrusionOk="0">
                      <a:moveTo>
                        <a:pt x="25" y="89"/>
                      </a:moveTo>
                      <a:cubicBezTo>
                        <a:pt x="23" y="89"/>
                        <a:pt x="22" y="88"/>
                        <a:pt x="22" y="87"/>
                      </a:cubicBezTo>
                      <a:lnTo>
                        <a:pt x="2" y="46"/>
                      </a:lnTo>
                      <a:cubicBezTo>
                        <a:pt x="0" y="43"/>
                        <a:pt x="1" y="40"/>
                        <a:pt x="3" y="39"/>
                      </a:cubicBezTo>
                      <a:lnTo>
                        <a:pt x="43" y="9"/>
                      </a:lnTo>
                      <a:cubicBezTo>
                        <a:pt x="51" y="3"/>
                        <a:pt x="55" y="0"/>
                        <a:pt x="61" y="0"/>
                      </a:cubicBezTo>
                      <a:cubicBezTo>
                        <a:pt x="66" y="0"/>
                        <a:pt x="70" y="3"/>
                        <a:pt x="78" y="8"/>
                      </a:cubicBezTo>
                      <a:lnTo>
                        <a:pt x="118" y="38"/>
                      </a:lnTo>
                      <a:cubicBezTo>
                        <a:pt x="120" y="40"/>
                        <a:pt x="121" y="43"/>
                        <a:pt x="119" y="45"/>
                      </a:cubicBezTo>
                      <a:lnTo>
                        <a:pt x="98" y="87"/>
                      </a:lnTo>
                      <a:cubicBezTo>
                        <a:pt x="98" y="88"/>
                        <a:pt x="96" y="88"/>
                        <a:pt x="95" y="88"/>
                      </a:cubicBezTo>
                      <a:cubicBezTo>
                        <a:pt x="94" y="87"/>
                        <a:pt x="93" y="86"/>
                        <a:pt x="94" y="84"/>
                      </a:cubicBezTo>
                      <a:lnTo>
                        <a:pt x="114" y="43"/>
                      </a:lnTo>
                      <a:cubicBezTo>
                        <a:pt x="114" y="42"/>
                        <a:pt x="114" y="42"/>
                        <a:pt x="114" y="42"/>
                      </a:cubicBezTo>
                      <a:lnTo>
                        <a:pt x="75" y="13"/>
                      </a:lnTo>
                      <a:cubicBezTo>
                        <a:pt x="61" y="3"/>
                        <a:pt x="60" y="3"/>
                        <a:pt x="46" y="13"/>
                      </a:cubicBezTo>
                      <a:lnTo>
                        <a:pt x="6" y="42"/>
                      </a:lnTo>
                      <a:lnTo>
                        <a:pt x="6" y="43"/>
                      </a:lnTo>
                      <a:lnTo>
                        <a:pt x="27" y="84"/>
                      </a:lnTo>
                      <a:cubicBezTo>
                        <a:pt x="28" y="85"/>
                        <a:pt x="27" y="87"/>
                        <a:pt x="26" y="88"/>
                      </a:cubicBezTo>
                      <a:cubicBezTo>
                        <a:pt x="26" y="89"/>
                        <a:pt x="25" y="89"/>
                        <a:pt x="25" y="8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12" name="Google Shape;2012;p202"/>
                <p:cNvSpPr/>
                <p:nvPr/>
              </p:nvSpPr>
              <p:spPr>
                <a:xfrm>
                  <a:off x="11346313" y="3426544"/>
                  <a:ext cx="100567" cy="73739"/>
                </a:xfrm>
                <a:custGeom>
                  <a:avLst/>
                  <a:gdLst/>
                  <a:ahLst/>
                  <a:cxnLst/>
                  <a:rect l="l" t="t" r="r" b="b"/>
                  <a:pathLst>
                    <a:path w="14" h="8" extrusionOk="0">
                      <a:moveTo>
                        <a:pt x="10" y="7"/>
                      </a:moveTo>
                      <a:cubicBezTo>
                        <a:pt x="10" y="7"/>
                        <a:pt x="10" y="7"/>
                        <a:pt x="9" y="7"/>
                      </a:cubicBezTo>
                      <a:lnTo>
                        <a:pt x="1" y="5"/>
                      </a:lnTo>
                      <a:cubicBezTo>
                        <a:pt x="0" y="4"/>
                        <a:pt x="0" y="3"/>
                        <a:pt x="0" y="2"/>
                      </a:cubicBezTo>
                      <a:cubicBezTo>
                        <a:pt x="1" y="1"/>
                        <a:pt x="2" y="0"/>
                        <a:pt x="3" y="0"/>
                      </a:cubicBezTo>
                      <a:lnTo>
                        <a:pt x="11" y="3"/>
                      </a:lnTo>
                      <a:cubicBezTo>
                        <a:pt x="12" y="3"/>
                        <a:pt x="13" y="5"/>
                        <a:pt x="12" y="6"/>
                      </a:cubicBezTo>
                      <a:cubicBezTo>
                        <a:pt x="12" y="6"/>
                        <a:pt x="11" y="7"/>
                        <a:pt x="10" y="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13" name="Google Shape;2013;p202"/>
                <p:cNvSpPr/>
                <p:nvPr/>
              </p:nvSpPr>
              <p:spPr>
                <a:xfrm>
                  <a:off x="11212238" y="3426544"/>
                  <a:ext cx="100567" cy="36881"/>
                </a:xfrm>
                <a:custGeom>
                  <a:avLst/>
                  <a:gdLst/>
                  <a:ahLst/>
                  <a:cxnLst/>
                  <a:rect l="l" t="t" r="r" b="b"/>
                  <a:pathLst>
                    <a:path w="14" h="6" extrusionOk="0">
                      <a:moveTo>
                        <a:pt x="10" y="5"/>
                      </a:moveTo>
                      <a:lnTo>
                        <a:pt x="2" y="5"/>
                      </a:lnTo>
                      <a:cubicBezTo>
                        <a:pt x="1" y="5"/>
                        <a:pt x="0" y="4"/>
                        <a:pt x="0" y="3"/>
                      </a:cubicBezTo>
                      <a:cubicBezTo>
                        <a:pt x="0" y="1"/>
                        <a:pt x="1" y="0"/>
                        <a:pt x="2" y="0"/>
                      </a:cubicBezTo>
                      <a:lnTo>
                        <a:pt x="10" y="0"/>
                      </a:lnTo>
                      <a:cubicBezTo>
                        <a:pt x="12" y="0"/>
                        <a:pt x="13" y="1"/>
                        <a:pt x="13" y="3"/>
                      </a:cubicBezTo>
                      <a:cubicBezTo>
                        <a:pt x="13" y="4"/>
                        <a:pt x="12" y="5"/>
                        <a:pt x="10" y="5"/>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14" name="Google Shape;2014;p202"/>
                <p:cNvSpPr/>
                <p:nvPr/>
              </p:nvSpPr>
              <p:spPr>
                <a:xfrm>
                  <a:off x="11078163" y="3426544"/>
                  <a:ext cx="100567" cy="73739"/>
                </a:xfrm>
                <a:custGeom>
                  <a:avLst/>
                  <a:gdLst/>
                  <a:ahLst/>
                  <a:cxnLst/>
                  <a:rect l="l" t="t" r="r" b="b"/>
                  <a:pathLst>
                    <a:path w="15" h="8" extrusionOk="0">
                      <a:moveTo>
                        <a:pt x="3" y="7"/>
                      </a:moveTo>
                      <a:cubicBezTo>
                        <a:pt x="2" y="7"/>
                        <a:pt x="1" y="7"/>
                        <a:pt x="0" y="6"/>
                      </a:cubicBezTo>
                      <a:cubicBezTo>
                        <a:pt x="0" y="4"/>
                        <a:pt x="1" y="3"/>
                        <a:pt x="2" y="3"/>
                      </a:cubicBezTo>
                      <a:lnTo>
                        <a:pt x="9" y="0"/>
                      </a:lnTo>
                      <a:cubicBezTo>
                        <a:pt x="11" y="0"/>
                        <a:pt x="13" y="1"/>
                        <a:pt x="13" y="2"/>
                      </a:cubicBezTo>
                      <a:cubicBezTo>
                        <a:pt x="14" y="3"/>
                        <a:pt x="12" y="4"/>
                        <a:pt x="11" y="5"/>
                      </a:cubicBezTo>
                      <a:lnTo>
                        <a:pt x="3" y="7"/>
                      </a:ln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15" name="Google Shape;2015;p202"/>
                <p:cNvSpPr/>
                <p:nvPr/>
              </p:nvSpPr>
              <p:spPr>
                <a:xfrm>
                  <a:off x="11208717" y="3079844"/>
                  <a:ext cx="40570" cy="223046"/>
                </a:xfrm>
                <a:custGeom>
                  <a:avLst/>
                  <a:gdLst/>
                  <a:ahLst/>
                  <a:cxnLst/>
                  <a:rect l="l" t="t" r="r" b="b"/>
                  <a:pathLst>
                    <a:path w="6" h="22" extrusionOk="0">
                      <a:moveTo>
                        <a:pt x="2" y="21"/>
                      </a:moveTo>
                      <a:cubicBezTo>
                        <a:pt x="1" y="21"/>
                        <a:pt x="0" y="20"/>
                        <a:pt x="0" y="19"/>
                      </a:cubicBezTo>
                      <a:lnTo>
                        <a:pt x="0" y="2"/>
                      </a:lnTo>
                      <a:cubicBezTo>
                        <a:pt x="0" y="1"/>
                        <a:pt x="1" y="0"/>
                        <a:pt x="2" y="0"/>
                      </a:cubicBezTo>
                      <a:cubicBezTo>
                        <a:pt x="4" y="0"/>
                        <a:pt x="5" y="1"/>
                        <a:pt x="5" y="2"/>
                      </a:cubicBezTo>
                      <a:lnTo>
                        <a:pt x="5" y="19"/>
                      </a:lnTo>
                      <a:cubicBezTo>
                        <a:pt x="5" y="20"/>
                        <a:pt x="4" y="21"/>
                        <a:pt x="2" y="21"/>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16" name="Google Shape;2016;p202"/>
                <p:cNvSpPr/>
                <p:nvPr/>
              </p:nvSpPr>
              <p:spPr>
                <a:xfrm>
                  <a:off x="11312805" y="3159148"/>
                  <a:ext cx="67038" cy="147478"/>
                </a:xfrm>
                <a:custGeom>
                  <a:avLst/>
                  <a:gdLst/>
                  <a:ahLst/>
                  <a:cxnLst/>
                  <a:rect l="l" t="t" r="r" b="b"/>
                  <a:pathLst>
                    <a:path w="7" h="16" extrusionOk="0">
                      <a:moveTo>
                        <a:pt x="3" y="15"/>
                      </a:moveTo>
                      <a:cubicBezTo>
                        <a:pt x="1" y="15"/>
                        <a:pt x="0" y="14"/>
                        <a:pt x="0" y="13"/>
                      </a:cubicBezTo>
                      <a:lnTo>
                        <a:pt x="0" y="3"/>
                      </a:lnTo>
                      <a:cubicBezTo>
                        <a:pt x="0" y="1"/>
                        <a:pt x="1" y="0"/>
                        <a:pt x="3" y="0"/>
                      </a:cubicBezTo>
                      <a:cubicBezTo>
                        <a:pt x="5" y="0"/>
                        <a:pt x="6" y="1"/>
                        <a:pt x="6" y="3"/>
                      </a:cubicBezTo>
                      <a:lnTo>
                        <a:pt x="6" y="13"/>
                      </a:lnTo>
                      <a:cubicBezTo>
                        <a:pt x="6" y="14"/>
                        <a:pt x="5" y="15"/>
                        <a:pt x="3" y="15"/>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17" name="Google Shape;2017;p202"/>
                <p:cNvSpPr/>
                <p:nvPr/>
              </p:nvSpPr>
              <p:spPr>
                <a:xfrm>
                  <a:off x="11134106" y="3746177"/>
                  <a:ext cx="89228" cy="98146"/>
                </a:xfrm>
                <a:custGeom>
                  <a:avLst/>
                  <a:gdLst/>
                  <a:ahLst/>
                  <a:cxnLst/>
                  <a:rect l="l" t="t" r="r" b="b"/>
                  <a:pathLst>
                    <a:path w="11" h="10" extrusionOk="0">
                      <a:moveTo>
                        <a:pt x="4" y="9"/>
                      </a:moveTo>
                      <a:cubicBezTo>
                        <a:pt x="3" y="9"/>
                        <a:pt x="2" y="8"/>
                        <a:pt x="1" y="8"/>
                      </a:cubicBezTo>
                      <a:cubicBezTo>
                        <a:pt x="0" y="7"/>
                        <a:pt x="1" y="5"/>
                        <a:pt x="2" y="4"/>
                      </a:cubicBezTo>
                      <a:lnTo>
                        <a:pt x="6" y="1"/>
                      </a:lnTo>
                      <a:cubicBezTo>
                        <a:pt x="7" y="0"/>
                        <a:pt x="8" y="1"/>
                        <a:pt x="9" y="2"/>
                      </a:cubicBezTo>
                      <a:cubicBezTo>
                        <a:pt x="10" y="3"/>
                        <a:pt x="10" y="5"/>
                        <a:pt x="9" y="6"/>
                      </a:cubicBezTo>
                      <a:lnTo>
                        <a:pt x="5" y="8"/>
                      </a:lnTo>
                      <a:cubicBezTo>
                        <a:pt x="5" y="9"/>
                        <a:pt x="4" y="9"/>
                        <a:pt x="4" y="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18" name="Google Shape;2018;p202"/>
                <p:cNvSpPr/>
                <p:nvPr/>
              </p:nvSpPr>
              <p:spPr>
                <a:xfrm>
                  <a:off x="11301710" y="3746177"/>
                  <a:ext cx="89228" cy="98146"/>
                </a:xfrm>
                <a:custGeom>
                  <a:avLst/>
                  <a:gdLst/>
                  <a:ahLst/>
                  <a:cxnLst/>
                  <a:rect l="l" t="t" r="r" b="b"/>
                  <a:pathLst>
                    <a:path w="11" h="10" extrusionOk="0">
                      <a:moveTo>
                        <a:pt x="7" y="9"/>
                      </a:moveTo>
                      <a:cubicBezTo>
                        <a:pt x="7" y="9"/>
                        <a:pt x="6" y="9"/>
                        <a:pt x="6" y="8"/>
                      </a:cubicBezTo>
                      <a:lnTo>
                        <a:pt x="2" y="6"/>
                      </a:lnTo>
                      <a:cubicBezTo>
                        <a:pt x="1" y="5"/>
                        <a:pt x="0" y="3"/>
                        <a:pt x="1" y="2"/>
                      </a:cubicBezTo>
                      <a:cubicBezTo>
                        <a:pt x="2" y="1"/>
                        <a:pt x="4" y="0"/>
                        <a:pt x="5" y="1"/>
                      </a:cubicBezTo>
                      <a:lnTo>
                        <a:pt x="9" y="4"/>
                      </a:lnTo>
                      <a:cubicBezTo>
                        <a:pt x="10" y="5"/>
                        <a:pt x="10" y="7"/>
                        <a:pt x="9" y="8"/>
                      </a:cubicBezTo>
                      <a:cubicBezTo>
                        <a:pt x="9" y="8"/>
                        <a:pt x="8" y="9"/>
                        <a:pt x="7" y="9"/>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19" name="Google Shape;2019;p202"/>
                <p:cNvSpPr/>
                <p:nvPr/>
              </p:nvSpPr>
              <p:spPr>
                <a:xfrm>
                  <a:off x="10709467" y="4200814"/>
                  <a:ext cx="1106109" cy="147478"/>
                </a:xfrm>
                <a:custGeom>
                  <a:avLst/>
                  <a:gdLst/>
                  <a:ahLst/>
                  <a:cxnLst/>
                  <a:rect l="l" t="t" r="r" b="b"/>
                  <a:pathLst>
                    <a:path w="146" h="18" extrusionOk="0">
                      <a:moveTo>
                        <a:pt x="73" y="15"/>
                      </a:moveTo>
                      <a:cubicBezTo>
                        <a:pt x="68" y="15"/>
                        <a:pt x="64" y="13"/>
                        <a:pt x="61" y="10"/>
                      </a:cubicBezTo>
                      <a:cubicBezTo>
                        <a:pt x="56" y="5"/>
                        <a:pt x="49" y="5"/>
                        <a:pt x="45" y="10"/>
                      </a:cubicBezTo>
                      <a:cubicBezTo>
                        <a:pt x="39" y="16"/>
                        <a:pt x="28" y="16"/>
                        <a:pt x="21" y="10"/>
                      </a:cubicBezTo>
                      <a:cubicBezTo>
                        <a:pt x="17" y="5"/>
                        <a:pt x="9" y="5"/>
                        <a:pt x="5" y="10"/>
                      </a:cubicBezTo>
                      <a:cubicBezTo>
                        <a:pt x="4" y="11"/>
                        <a:pt x="3" y="11"/>
                        <a:pt x="1" y="10"/>
                      </a:cubicBezTo>
                      <a:cubicBezTo>
                        <a:pt x="0" y="9"/>
                        <a:pt x="0" y="8"/>
                        <a:pt x="1" y="7"/>
                      </a:cubicBezTo>
                      <a:cubicBezTo>
                        <a:pt x="8" y="0"/>
                        <a:pt x="19" y="0"/>
                        <a:pt x="25" y="7"/>
                      </a:cubicBezTo>
                      <a:cubicBezTo>
                        <a:pt x="29" y="11"/>
                        <a:pt x="38" y="11"/>
                        <a:pt x="41" y="7"/>
                      </a:cubicBezTo>
                      <a:cubicBezTo>
                        <a:pt x="48" y="0"/>
                        <a:pt x="58" y="0"/>
                        <a:pt x="65" y="7"/>
                      </a:cubicBezTo>
                      <a:cubicBezTo>
                        <a:pt x="69" y="11"/>
                        <a:pt x="78" y="11"/>
                        <a:pt x="81" y="7"/>
                      </a:cubicBezTo>
                      <a:cubicBezTo>
                        <a:pt x="88" y="0"/>
                        <a:pt x="98" y="0"/>
                        <a:pt x="104" y="7"/>
                      </a:cubicBezTo>
                      <a:cubicBezTo>
                        <a:pt x="109" y="11"/>
                        <a:pt x="116" y="11"/>
                        <a:pt x="121" y="7"/>
                      </a:cubicBezTo>
                      <a:cubicBezTo>
                        <a:pt x="127" y="0"/>
                        <a:pt x="138" y="0"/>
                        <a:pt x="144" y="7"/>
                      </a:cubicBezTo>
                      <a:cubicBezTo>
                        <a:pt x="145" y="8"/>
                        <a:pt x="145" y="9"/>
                        <a:pt x="144" y="10"/>
                      </a:cubicBezTo>
                      <a:cubicBezTo>
                        <a:pt x="143" y="11"/>
                        <a:pt x="143" y="11"/>
                        <a:pt x="141" y="10"/>
                      </a:cubicBezTo>
                      <a:cubicBezTo>
                        <a:pt x="137" y="6"/>
                        <a:pt x="129" y="5"/>
                        <a:pt x="124" y="10"/>
                      </a:cubicBezTo>
                      <a:cubicBezTo>
                        <a:pt x="118" y="16"/>
                        <a:pt x="107" y="17"/>
                        <a:pt x="101" y="10"/>
                      </a:cubicBezTo>
                      <a:cubicBezTo>
                        <a:pt x="96" y="5"/>
                        <a:pt x="89" y="5"/>
                        <a:pt x="85" y="10"/>
                      </a:cubicBezTo>
                      <a:cubicBezTo>
                        <a:pt x="82" y="13"/>
                        <a:pt x="78" y="15"/>
                        <a:pt x="73" y="15"/>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sp>
              <p:nvSpPr>
                <p:cNvPr id="2020" name="Google Shape;2020;p202"/>
                <p:cNvSpPr/>
                <p:nvPr/>
              </p:nvSpPr>
              <p:spPr>
                <a:xfrm>
                  <a:off x="10709467" y="4311410"/>
                  <a:ext cx="1106109" cy="147478"/>
                </a:xfrm>
                <a:custGeom>
                  <a:avLst/>
                  <a:gdLst/>
                  <a:ahLst/>
                  <a:cxnLst/>
                  <a:rect l="l" t="t" r="r" b="b"/>
                  <a:pathLst>
                    <a:path w="146" h="18" extrusionOk="0">
                      <a:moveTo>
                        <a:pt x="73" y="16"/>
                      </a:moveTo>
                      <a:cubicBezTo>
                        <a:pt x="68" y="16"/>
                        <a:pt x="64" y="14"/>
                        <a:pt x="61" y="11"/>
                      </a:cubicBezTo>
                      <a:cubicBezTo>
                        <a:pt x="56" y="6"/>
                        <a:pt x="49" y="6"/>
                        <a:pt x="45" y="11"/>
                      </a:cubicBezTo>
                      <a:cubicBezTo>
                        <a:pt x="39" y="17"/>
                        <a:pt x="28" y="17"/>
                        <a:pt x="21" y="11"/>
                      </a:cubicBezTo>
                      <a:cubicBezTo>
                        <a:pt x="17" y="6"/>
                        <a:pt x="9" y="6"/>
                        <a:pt x="5" y="11"/>
                      </a:cubicBezTo>
                      <a:cubicBezTo>
                        <a:pt x="4" y="12"/>
                        <a:pt x="3" y="12"/>
                        <a:pt x="1" y="11"/>
                      </a:cubicBezTo>
                      <a:cubicBezTo>
                        <a:pt x="0" y="10"/>
                        <a:pt x="0" y="8"/>
                        <a:pt x="1" y="7"/>
                      </a:cubicBezTo>
                      <a:cubicBezTo>
                        <a:pt x="8" y="1"/>
                        <a:pt x="19" y="0"/>
                        <a:pt x="25" y="7"/>
                      </a:cubicBezTo>
                      <a:cubicBezTo>
                        <a:pt x="29" y="11"/>
                        <a:pt x="37" y="11"/>
                        <a:pt x="41" y="7"/>
                      </a:cubicBezTo>
                      <a:cubicBezTo>
                        <a:pt x="47" y="1"/>
                        <a:pt x="58" y="0"/>
                        <a:pt x="65" y="7"/>
                      </a:cubicBezTo>
                      <a:cubicBezTo>
                        <a:pt x="69" y="11"/>
                        <a:pt x="77" y="11"/>
                        <a:pt x="81" y="7"/>
                      </a:cubicBezTo>
                      <a:cubicBezTo>
                        <a:pt x="87" y="1"/>
                        <a:pt x="98" y="0"/>
                        <a:pt x="104" y="7"/>
                      </a:cubicBezTo>
                      <a:cubicBezTo>
                        <a:pt x="109" y="12"/>
                        <a:pt x="116" y="12"/>
                        <a:pt x="121" y="7"/>
                      </a:cubicBezTo>
                      <a:cubicBezTo>
                        <a:pt x="127" y="1"/>
                        <a:pt x="138" y="1"/>
                        <a:pt x="144" y="7"/>
                      </a:cubicBezTo>
                      <a:cubicBezTo>
                        <a:pt x="145" y="8"/>
                        <a:pt x="145" y="10"/>
                        <a:pt x="144" y="11"/>
                      </a:cubicBezTo>
                      <a:cubicBezTo>
                        <a:pt x="143" y="12"/>
                        <a:pt x="143" y="12"/>
                        <a:pt x="141" y="11"/>
                      </a:cubicBezTo>
                      <a:cubicBezTo>
                        <a:pt x="137" y="7"/>
                        <a:pt x="129" y="6"/>
                        <a:pt x="124" y="11"/>
                      </a:cubicBezTo>
                      <a:cubicBezTo>
                        <a:pt x="118" y="17"/>
                        <a:pt x="107" y="17"/>
                        <a:pt x="101" y="11"/>
                      </a:cubicBezTo>
                      <a:cubicBezTo>
                        <a:pt x="96" y="6"/>
                        <a:pt x="89" y="6"/>
                        <a:pt x="85" y="11"/>
                      </a:cubicBezTo>
                      <a:cubicBezTo>
                        <a:pt x="82" y="14"/>
                        <a:pt x="78" y="16"/>
                        <a:pt x="73" y="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1">
                    <a:solidFill>
                      <a:schemeClr val="accent2"/>
                    </a:solidFill>
                    <a:latin typeface="Arial"/>
                    <a:ea typeface="Arial"/>
                    <a:cs typeface="Arial"/>
                    <a:sym typeface="Arial"/>
                  </a:endParaRPr>
                </a:p>
              </p:txBody>
            </p:sp>
          </p:grpSp>
        </p:grpSp>
        <p:sp>
          <p:nvSpPr>
            <p:cNvPr id="2021" name="Google Shape;2021;p202"/>
            <p:cNvSpPr txBox="1"/>
            <p:nvPr/>
          </p:nvSpPr>
          <p:spPr>
            <a:xfrm>
              <a:off x="6112915" y="2221285"/>
              <a:ext cx="4363800" cy="734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accent2"/>
                </a:buClr>
                <a:buSzPts val="1800"/>
                <a:buFont typeface="Arial"/>
                <a:buNone/>
              </a:pPr>
              <a:r>
                <a:rPr lang="en-US" sz="1800">
                  <a:solidFill>
                    <a:schemeClr val="accent2"/>
                  </a:solidFill>
                  <a:latin typeface="Arial"/>
                  <a:ea typeface="Arial"/>
                  <a:cs typeface="Arial"/>
                  <a:sym typeface="Arial"/>
                </a:rPr>
                <a:t>Custom Objects</a:t>
              </a:r>
              <a:endParaRPr sz="1800">
                <a:solidFill>
                  <a:schemeClr val="dk1"/>
                </a:solidFill>
                <a:latin typeface="Arial"/>
                <a:ea typeface="Arial"/>
                <a:cs typeface="Arial"/>
                <a:sym typeface="Arial"/>
              </a:endParaRPr>
            </a:p>
            <a:p>
              <a:pPr marL="0" marR="0" lvl="0" indent="0" algn="ctr" rtl="0">
                <a:spcBef>
                  <a:spcPts val="300"/>
                </a:spcBef>
                <a:spcAft>
                  <a:spcPts val="300"/>
                </a:spcAft>
                <a:buClr>
                  <a:schemeClr val="accent2"/>
                </a:buClr>
                <a:buSzPts val="1800"/>
                <a:buFont typeface="Arial"/>
                <a:buNone/>
              </a:pPr>
              <a:r>
                <a:rPr lang="en-US" sz="1800">
                  <a:solidFill>
                    <a:schemeClr val="accent2"/>
                  </a:solidFill>
                  <a:latin typeface="Arial"/>
                  <a:ea typeface="Arial"/>
                  <a:cs typeface="Arial"/>
                  <a:sym typeface="Arial"/>
                </a:rPr>
                <a:t>Tailor to Suit your Organization</a:t>
              </a:r>
              <a:endParaRPr sz="1800">
                <a:solidFill>
                  <a:schemeClr val="accent2"/>
                </a:solidFill>
                <a:latin typeface="Arial"/>
                <a:ea typeface="Arial"/>
                <a:cs typeface="Arial"/>
                <a:sym typeface="Arial"/>
              </a:endParaRPr>
            </a:p>
          </p:txBody>
        </p:sp>
      </p:grpSp>
      <p:grpSp>
        <p:nvGrpSpPr>
          <p:cNvPr id="2022" name="Google Shape;2022;p202"/>
          <p:cNvGrpSpPr/>
          <p:nvPr/>
        </p:nvGrpSpPr>
        <p:grpSpPr>
          <a:xfrm>
            <a:off x="682851" y="1956008"/>
            <a:ext cx="5969065" cy="3711231"/>
            <a:chOff x="445676" y="1930608"/>
            <a:chExt cx="5969065" cy="3711231"/>
          </a:xfrm>
        </p:grpSpPr>
        <p:pic>
          <p:nvPicPr>
            <p:cNvPr id="2023" name="Google Shape;2023;p202"/>
            <p:cNvPicPr preferRelativeResize="0"/>
            <p:nvPr/>
          </p:nvPicPr>
          <p:blipFill rotWithShape="1">
            <a:blip r:embed="rId6">
              <a:alphaModFix amt="60000"/>
            </a:blip>
            <a:srcRect/>
            <a:stretch/>
          </p:blipFill>
          <p:spPr>
            <a:xfrm>
              <a:off x="445676" y="5396364"/>
              <a:ext cx="5969065" cy="245475"/>
            </a:xfrm>
            <a:prstGeom prst="rect">
              <a:avLst/>
            </a:prstGeom>
            <a:noFill/>
            <a:ln>
              <a:noFill/>
            </a:ln>
          </p:spPr>
        </p:pic>
        <p:sp>
          <p:nvSpPr>
            <p:cNvPr id="2024" name="Google Shape;2024;p202"/>
            <p:cNvSpPr/>
            <p:nvPr/>
          </p:nvSpPr>
          <p:spPr>
            <a:xfrm>
              <a:off x="1097576" y="1930608"/>
              <a:ext cx="4679400" cy="3568200"/>
            </a:xfrm>
            <a:prstGeom prst="roundRect">
              <a:avLst>
                <a:gd name="adj" fmla="val 10622"/>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b="1">
                <a:solidFill>
                  <a:schemeClr val="dk1"/>
                </a:solidFill>
                <a:latin typeface="Arial"/>
                <a:ea typeface="Arial"/>
                <a:cs typeface="Arial"/>
                <a:sym typeface="Arial"/>
              </a:endParaRPr>
            </a:p>
          </p:txBody>
        </p:sp>
        <p:sp>
          <p:nvSpPr>
            <p:cNvPr id="2025" name="Google Shape;2025;p202"/>
            <p:cNvSpPr txBox="1"/>
            <p:nvPr/>
          </p:nvSpPr>
          <p:spPr>
            <a:xfrm>
              <a:off x="1255407" y="2221285"/>
              <a:ext cx="4363800" cy="734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accent2"/>
                </a:buClr>
                <a:buSzPts val="1800"/>
                <a:buFont typeface="Arial"/>
                <a:buNone/>
              </a:pPr>
              <a:r>
                <a:rPr lang="en-US" sz="1800">
                  <a:solidFill>
                    <a:schemeClr val="accent2"/>
                  </a:solidFill>
                  <a:latin typeface="Arial"/>
                  <a:ea typeface="Arial"/>
                  <a:cs typeface="Arial"/>
                  <a:sym typeface="Arial"/>
                </a:rPr>
                <a:t>Standard Objects</a:t>
              </a:r>
              <a:endParaRPr sz="1800">
                <a:solidFill>
                  <a:schemeClr val="dk1"/>
                </a:solidFill>
                <a:latin typeface="Arial"/>
                <a:ea typeface="Arial"/>
                <a:cs typeface="Arial"/>
                <a:sym typeface="Arial"/>
              </a:endParaRPr>
            </a:p>
            <a:p>
              <a:pPr marL="0" marR="0" lvl="0" indent="0" algn="ctr" rtl="0">
                <a:spcBef>
                  <a:spcPts val="300"/>
                </a:spcBef>
                <a:spcAft>
                  <a:spcPts val="300"/>
                </a:spcAft>
                <a:buClr>
                  <a:schemeClr val="accent2"/>
                </a:buClr>
                <a:buSzPts val="1800"/>
                <a:buFont typeface="Arial"/>
                <a:buNone/>
              </a:pPr>
              <a:r>
                <a:rPr lang="en-US" sz="1800">
                  <a:solidFill>
                    <a:schemeClr val="accent2"/>
                  </a:solidFill>
                  <a:latin typeface="Arial"/>
                  <a:ea typeface="Arial"/>
                  <a:cs typeface="Arial"/>
                  <a:sym typeface="Arial"/>
                </a:rPr>
                <a:t>Comes Out-of-The Box</a:t>
              </a:r>
              <a:endParaRPr sz="1800">
                <a:solidFill>
                  <a:schemeClr val="accent2"/>
                </a:solidFill>
                <a:latin typeface="Arial"/>
                <a:ea typeface="Arial"/>
                <a:cs typeface="Arial"/>
                <a:sym typeface="Arial"/>
              </a:endParaRPr>
            </a:p>
          </p:txBody>
        </p:sp>
        <p:sp>
          <p:nvSpPr>
            <p:cNvPr id="2026" name="Google Shape;2026;p202"/>
            <p:cNvSpPr txBox="1"/>
            <p:nvPr/>
          </p:nvSpPr>
          <p:spPr>
            <a:xfrm>
              <a:off x="1728668" y="3836151"/>
              <a:ext cx="1026600" cy="2364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Accounts</a:t>
              </a:r>
              <a:endParaRPr sz="1200">
                <a:solidFill>
                  <a:schemeClr val="accent2"/>
                </a:solidFill>
                <a:latin typeface="Arial"/>
                <a:ea typeface="Arial"/>
                <a:cs typeface="Arial"/>
                <a:sym typeface="Arial"/>
              </a:endParaRPr>
            </a:p>
          </p:txBody>
        </p:sp>
        <p:sp>
          <p:nvSpPr>
            <p:cNvPr id="2027" name="Google Shape;2027;p202"/>
            <p:cNvSpPr txBox="1"/>
            <p:nvPr/>
          </p:nvSpPr>
          <p:spPr>
            <a:xfrm>
              <a:off x="2895073" y="3836151"/>
              <a:ext cx="1077300" cy="2364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Contacts</a:t>
              </a:r>
              <a:endParaRPr sz="1200">
                <a:solidFill>
                  <a:schemeClr val="accent2"/>
                </a:solidFill>
                <a:latin typeface="Arial"/>
                <a:ea typeface="Arial"/>
                <a:cs typeface="Arial"/>
                <a:sym typeface="Arial"/>
              </a:endParaRPr>
            </a:p>
          </p:txBody>
        </p:sp>
        <p:sp>
          <p:nvSpPr>
            <p:cNvPr id="2028" name="Google Shape;2028;p202"/>
            <p:cNvSpPr txBox="1"/>
            <p:nvPr/>
          </p:nvSpPr>
          <p:spPr>
            <a:xfrm>
              <a:off x="1824083" y="4905388"/>
              <a:ext cx="835500" cy="2364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Leads</a:t>
              </a:r>
              <a:endParaRPr sz="1200">
                <a:solidFill>
                  <a:schemeClr val="accent2"/>
                </a:solidFill>
                <a:latin typeface="Arial"/>
                <a:ea typeface="Arial"/>
                <a:cs typeface="Arial"/>
                <a:sym typeface="Arial"/>
              </a:endParaRPr>
            </a:p>
          </p:txBody>
        </p:sp>
        <p:sp>
          <p:nvSpPr>
            <p:cNvPr id="2029" name="Google Shape;2029;p202"/>
            <p:cNvSpPr txBox="1"/>
            <p:nvPr/>
          </p:nvSpPr>
          <p:spPr>
            <a:xfrm>
              <a:off x="2723112" y="4905388"/>
              <a:ext cx="1421400" cy="2364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Opportunities</a:t>
              </a:r>
              <a:endParaRPr sz="1200">
                <a:solidFill>
                  <a:schemeClr val="accent2"/>
                </a:solidFill>
                <a:latin typeface="Arial"/>
                <a:ea typeface="Arial"/>
                <a:cs typeface="Arial"/>
                <a:sym typeface="Arial"/>
              </a:endParaRPr>
            </a:p>
          </p:txBody>
        </p:sp>
        <p:sp>
          <p:nvSpPr>
            <p:cNvPr id="2030" name="Google Shape;2030;p202"/>
            <p:cNvSpPr txBox="1"/>
            <p:nvPr/>
          </p:nvSpPr>
          <p:spPr>
            <a:xfrm>
              <a:off x="4193856" y="3836580"/>
              <a:ext cx="856500" cy="2316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Tasks</a:t>
              </a:r>
              <a:endParaRPr sz="1200">
                <a:solidFill>
                  <a:schemeClr val="accent2"/>
                </a:solidFill>
                <a:latin typeface="Arial"/>
                <a:ea typeface="Arial"/>
                <a:cs typeface="Arial"/>
                <a:sym typeface="Arial"/>
              </a:endParaRPr>
            </a:p>
          </p:txBody>
        </p:sp>
        <p:grpSp>
          <p:nvGrpSpPr>
            <p:cNvPr id="2031" name="Google Shape;2031;p202"/>
            <p:cNvGrpSpPr/>
            <p:nvPr/>
          </p:nvGrpSpPr>
          <p:grpSpPr>
            <a:xfrm>
              <a:off x="4402666" y="3299049"/>
              <a:ext cx="438793" cy="438793"/>
              <a:chOff x="1050336" y="4862702"/>
              <a:chExt cx="362100" cy="362100"/>
            </a:xfrm>
          </p:grpSpPr>
          <p:sp>
            <p:nvSpPr>
              <p:cNvPr id="2032" name="Google Shape;2032;p202"/>
              <p:cNvSpPr/>
              <p:nvPr/>
            </p:nvSpPr>
            <p:spPr>
              <a:xfrm>
                <a:off x="1050336" y="4862702"/>
                <a:ext cx="362100" cy="362100"/>
              </a:xfrm>
              <a:prstGeom prst="ellipse">
                <a:avLst/>
              </a:prstGeom>
              <a:solidFill>
                <a:srgbClr val="6CBD7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pic>
            <p:nvPicPr>
              <p:cNvPr id="2033" name="Google Shape;2033;p202"/>
              <p:cNvPicPr preferRelativeResize="0"/>
              <p:nvPr/>
            </p:nvPicPr>
            <p:blipFill rotWithShape="1">
              <a:blip r:embed="rId7">
                <a:alphaModFix/>
              </a:blip>
              <a:srcRect/>
              <a:stretch/>
            </p:blipFill>
            <p:spPr>
              <a:xfrm>
                <a:off x="1115856" y="4931977"/>
                <a:ext cx="221096" cy="221096"/>
              </a:xfrm>
              <a:prstGeom prst="rect">
                <a:avLst/>
              </a:prstGeom>
              <a:noFill/>
              <a:ln>
                <a:noFill/>
              </a:ln>
            </p:spPr>
          </p:pic>
        </p:grpSp>
        <p:grpSp>
          <p:nvGrpSpPr>
            <p:cNvPr id="2034" name="Google Shape;2034;p202"/>
            <p:cNvGrpSpPr/>
            <p:nvPr/>
          </p:nvGrpSpPr>
          <p:grpSpPr>
            <a:xfrm>
              <a:off x="2022393" y="4371275"/>
              <a:ext cx="438793" cy="438793"/>
              <a:chOff x="1050336" y="3946711"/>
              <a:chExt cx="362100" cy="362100"/>
            </a:xfrm>
          </p:grpSpPr>
          <p:sp>
            <p:nvSpPr>
              <p:cNvPr id="2035" name="Google Shape;2035;p202"/>
              <p:cNvSpPr/>
              <p:nvPr/>
            </p:nvSpPr>
            <p:spPr>
              <a:xfrm>
                <a:off x="1050336" y="3946711"/>
                <a:ext cx="362100" cy="362100"/>
              </a:xfrm>
              <a:prstGeom prst="ellipse">
                <a:avLst/>
              </a:prstGeom>
              <a:solidFill>
                <a:srgbClr val="EF846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pic>
            <p:nvPicPr>
              <p:cNvPr id="2036" name="Google Shape;2036;p202"/>
              <p:cNvPicPr preferRelativeResize="0"/>
              <p:nvPr/>
            </p:nvPicPr>
            <p:blipFill rotWithShape="1">
              <a:blip r:embed="rId8">
                <a:alphaModFix/>
              </a:blip>
              <a:srcRect/>
              <a:stretch/>
            </p:blipFill>
            <p:spPr>
              <a:xfrm>
                <a:off x="1112779" y="4009835"/>
                <a:ext cx="230940" cy="230940"/>
              </a:xfrm>
              <a:prstGeom prst="rect">
                <a:avLst/>
              </a:prstGeom>
              <a:noFill/>
              <a:ln>
                <a:noFill/>
              </a:ln>
            </p:spPr>
          </p:pic>
        </p:grpSp>
        <p:grpSp>
          <p:nvGrpSpPr>
            <p:cNvPr id="2037" name="Google Shape;2037;p202"/>
            <p:cNvGrpSpPr/>
            <p:nvPr/>
          </p:nvGrpSpPr>
          <p:grpSpPr>
            <a:xfrm>
              <a:off x="2022482" y="3283521"/>
              <a:ext cx="438926" cy="438926"/>
              <a:chOff x="1040769" y="3033592"/>
              <a:chExt cx="390122" cy="390122"/>
            </a:xfrm>
          </p:grpSpPr>
          <p:sp>
            <p:nvSpPr>
              <p:cNvPr id="2038" name="Google Shape;2038;p202"/>
              <p:cNvSpPr/>
              <p:nvPr/>
            </p:nvSpPr>
            <p:spPr>
              <a:xfrm>
                <a:off x="1054738" y="3047561"/>
                <a:ext cx="362100" cy="362100"/>
              </a:xfrm>
              <a:prstGeom prst="ellipse">
                <a:avLst/>
              </a:prstGeom>
              <a:solidFill>
                <a:srgbClr val="8486DD"/>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pic>
            <p:nvPicPr>
              <p:cNvPr id="2039" name="Google Shape;2039;p202"/>
              <p:cNvPicPr preferRelativeResize="0"/>
              <p:nvPr/>
            </p:nvPicPr>
            <p:blipFill rotWithShape="1">
              <a:blip r:embed="rId9">
                <a:alphaModFix/>
              </a:blip>
              <a:srcRect/>
              <a:stretch/>
            </p:blipFill>
            <p:spPr>
              <a:xfrm>
                <a:off x="1040769" y="3033592"/>
                <a:ext cx="390122" cy="390122"/>
              </a:xfrm>
              <a:prstGeom prst="rect">
                <a:avLst/>
              </a:prstGeom>
              <a:noFill/>
              <a:ln>
                <a:noFill/>
              </a:ln>
            </p:spPr>
          </p:pic>
        </p:grpSp>
        <p:grpSp>
          <p:nvGrpSpPr>
            <p:cNvPr id="2040" name="Google Shape;2040;p202"/>
            <p:cNvGrpSpPr/>
            <p:nvPr/>
          </p:nvGrpSpPr>
          <p:grpSpPr>
            <a:xfrm>
              <a:off x="3214274" y="3291017"/>
              <a:ext cx="438900" cy="438900"/>
              <a:chOff x="2042633" y="3053704"/>
              <a:chExt cx="377386" cy="377386"/>
            </a:xfrm>
          </p:grpSpPr>
          <p:sp>
            <p:nvSpPr>
              <p:cNvPr id="2041" name="Google Shape;2041;p202"/>
              <p:cNvSpPr/>
              <p:nvPr/>
            </p:nvSpPr>
            <p:spPr>
              <a:xfrm>
                <a:off x="2050234" y="3061305"/>
                <a:ext cx="362100" cy="362100"/>
              </a:xfrm>
              <a:prstGeom prst="ellipse">
                <a:avLst/>
              </a:prstGeom>
              <a:solidFill>
                <a:srgbClr val="A38BE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pic>
            <p:nvPicPr>
              <p:cNvPr id="2042" name="Google Shape;2042;p202"/>
              <p:cNvPicPr preferRelativeResize="0"/>
              <p:nvPr/>
            </p:nvPicPr>
            <p:blipFill rotWithShape="1">
              <a:blip r:embed="rId10">
                <a:alphaModFix/>
              </a:blip>
              <a:srcRect/>
              <a:stretch/>
            </p:blipFill>
            <p:spPr>
              <a:xfrm>
                <a:off x="2042633" y="3053704"/>
                <a:ext cx="377386" cy="377386"/>
              </a:xfrm>
              <a:prstGeom prst="rect">
                <a:avLst/>
              </a:prstGeom>
              <a:noFill/>
              <a:ln>
                <a:noFill/>
              </a:ln>
            </p:spPr>
          </p:pic>
        </p:grpSp>
        <p:grpSp>
          <p:nvGrpSpPr>
            <p:cNvPr id="2043" name="Google Shape;2043;p202"/>
            <p:cNvGrpSpPr/>
            <p:nvPr/>
          </p:nvGrpSpPr>
          <p:grpSpPr>
            <a:xfrm>
              <a:off x="3214240" y="4368090"/>
              <a:ext cx="438793" cy="438793"/>
              <a:chOff x="2047617" y="3948823"/>
              <a:chExt cx="362100" cy="362100"/>
            </a:xfrm>
          </p:grpSpPr>
          <p:sp>
            <p:nvSpPr>
              <p:cNvPr id="2044" name="Google Shape;2044;p202"/>
              <p:cNvSpPr/>
              <p:nvPr/>
            </p:nvSpPr>
            <p:spPr>
              <a:xfrm>
                <a:off x="2047617" y="3948823"/>
                <a:ext cx="362100" cy="362100"/>
              </a:xfrm>
              <a:prstGeom prst="ellipse">
                <a:avLst/>
              </a:prstGeom>
              <a:solidFill>
                <a:srgbClr val="F5BA6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pic>
            <p:nvPicPr>
              <p:cNvPr id="2045" name="Google Shape;2045;p202"/>
              <p:cNvPicPr preferRelativeResize="0"/>
              <p:nvPr/>
            </p:nvPicPr>
            <p:blipFill rotWithShape="1">
              <a:blip r:embed="rId11">
                <a:alphaModFix/>
              </a:blip>
              <a:srcRect/>
              <a:stretch/>
            </p:blipFill>
            <p:spPr>
              <a:xfrm>
                <a:off x="2050234" y="3951440"/>
                <a:ext cx="356950" cy="356950"/>
              </a:xfrm>
              <a:prstGeom prst="rect">
                <a:avLst/>
              </a:prstGeom>
              <a:noFill/>
              <a:ln>
                <a:noFill/>
              </a:ln>
            </p:spPr>
          </p:pic>
        </p:grpSp>
        <p:sp>
          <p:nvSpPr>
            <p:cNvPr id="2046" name="Google Shape;2046;p202"/>
            <p:cNvSpPr txBox="1"/>
            <p:nvPr/>
          </p:nvSpPr>
          <p:spPr>
            <a:xfrm>
              <a:off x="4256671" y="4905739"/>
              <a:ext cx="731100" cy="2322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accent2"/>
                </a:buClr>
                <a:buSzPts val="1200"/>
                <a:buFont typeface="Arial"/>
                <a:buNone/>
              </a:pPr>
              <a:r>
                <a:rPr lang="en-US" sz="1200">
                  <a:solidFill>
                    <a:schemeClr val="accent2"/>
                  </a:solidFill>
                  <a:latin typeface="Arial"/>
                  <a:ea typeface="Arial"/>
                  <a:cs typeface="Arial"/>
                  <a:sym typeface="Arial"/>
                </a:rPr>
                <a:t>Cases</a:t>
              </a:r>
              <a:endParaRPr sz="1200">
                <a:solidFill>
                  <a:schemeClr val="accent2"/>
                </a:solidFill>
                <a:latin typeface="Arial"/>
                <a:ea typeface="Arial"/>
                <a:cs typeface="Arial"/>
                <a:sym typeface="Arial"/>
              </a:endParaRPr>
            </a:p>
          </p:txBody>
        </p:sp>
        <p:grpSp>
          <p:nvGrpSpPr>
            <p:cNvPr id="2047" name="Google Shape;2047;p202"/>
            <p:cNvGrpSpPr/>
            <p:nvPr/>
          </p:nvGrpSpPr>
          <p:grpSpPr>
            <a:xfrm>
              <a:off x="4402617" y="4358416"/>
              <a:ext cx="438793" cy="438799"/>
              <a:chOff x="2051979" y="4851449"/>
              <a:chExt cx="362100" cy="372052"/>
            </a:xfrm>
          </p:grpSpPr>
          <p:sp>
            <p:nvSpPr>
              <p:cNvPr id="2048" name="Google Shape;2048;p202"/>
              <p:cNvSpPr/>
              <p:nvPr/>
            </p:nvSpPr>
            <p:spPr>
              <a:xfrm>
                <a:off x="2051979" y="4861401"/>
                <a:ext cx="362100" cy="362100"/>
              </a:xfrm>
              <a:prstGeom prst="ellipse">
                <a:avLst/>
              </a:prstGeom>
              <a:solidFill>
                <a:srgbClr val="F4DA4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lt1"/>
                  </a:solidFill>
                  <a:latin typeface="Arial"/>
                  <a:ea typeface="Arial"/>
                  <a:cs typeface="Arial"/>
                  <a:sym typeface="Arial"/>
                </a:endParaRPr>
              </a:p>
            </p:txBody>
          </p:sp>
          <p:pic>
            <p:nvPicPr>
              <p:cNvPr id="2049" name="Google Shape;2049;p202"/>
              <p:cNvPicPr preferRelativeResize="0"/>
              <p:nvPr/>
            </p:nvPicPr>
            <p:blipFill rotWithShape="1">
              <a:blip r:embed="rId12">
                <a:alphaModFix/>
              </a:blip>
              <a:srcRect/>
              <a:stretch/>
            </p:blipFill>
            <p:spPr>
              <a:xfrm>
                <a:off x="2052913" y="4851449"/>
                <a:ext cx="360316" cy="360316"/>
              </a:xfrm>
              <a:prstGeom prst="rect">
                <a:avLst/>
              </a:prstGeom>
              <a:noFill/>
              <a:ln>
                <a:noFill/>
              </a:ln>
            </p:spPr>
          </p:pic>
        </p:grpSp>
      </p:grpSp>
      <p:pic>
        <p:nvPicPr>
          <p:cNvPr id="2050" name="Google Shape;2050;p202" descr="Bush Tuft.png"/>
          <p:cNvPicPr preferRelativeResize="0"/>
          <p:nvPr/>
        </p:nvPicPr>
        <p:blipFill rotWithShape="1">
          <a:blip r:embed="rId13">
            <a:alphaModFix/>
          </a:blip>
          <a:srcRect/>
          <a:stretch/>
        </p:blipFill>
        <p:spPr>
          <a:xfrm>
            <a:off x="10494335" y="6315163"/>
            <a:ext cx="1388844" cy="555538"/>
          </a:xfrm>
          <a:prstGeom prst="rect">
            <a:avLst/>
          </a:prstGeom>
          <a:noFill/>
          <a:ln>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054"/>
        <p:cNvGrpSpPr/>
        <p:nvPr/>
      </p:nvGrpSpPr>
      <p:grpSpPr>
        <a:xfrm>
          <a:off x="0" y="0"/>
          <a:ext cx="0" cy="0"/>
          <a:chOff x="0" y="0"/>
          <a:chExt cx="0" cy="0"/>
        </a:xfrm>
      </p:grpSpPr>
      <p:sp>
        <p:nvSpPr>
          <p:cNvPr id="2055" name="Google Shape;2055;p203"/>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latin typeface="Arial"/>
                <a:ea typeface="Arial"/>
                <a:cs typeface="Arial"/>
                <a:sym typeface="Arial"/>
              </a:rPr>
              <a:t>Design your connected data model without code</a:t>
            </a:r>
            <a:endParaRPr/>
          </a:p>
        </p:txBody>
      </p:sp>
      <p:sp>
        <p:nvSpPr>
          <p:cNvPr id="2056" name="Google Shape;2056;p203"/>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Schema Builder</a:t>
            </a:r>
            <a:endParaRPr/>
          </a:p>
        </p:txBody>
      </p:sp>
      <p:grpSp>
        <p:nvGrpSpPr>
          <p:cNvPr id="2057" name="Google Shape;2057;p203"/>
          <p:cNvGrpSpPr/>
          <p:nvPr/>
        </p:nvGrpSpPr>
        <p:grpSpPr>
          <a:xfrm>
            <a:off x="1236889" y="1982352"/>
            <a:ext cx="5742107" cy="4289948"/>
            <a:chOff x="425816" y="1971680"/>
            <a:chExt cx="5742107" cy="4289948"/>
          </a:xfrm>
        </p:grpSpPr>
        <p:pic>
          <p:nvPicPr>
            <p:cNvPr id="2058" name="Google Shape;2058;p203" descr="Schema Builder.png"/>
            <p:cNvPicPr preferRelativeResize="0"/>
            <p:nvPr/>
          </p:nvPicPr>
          <p:blipFill rotWithShape="1">
            <a:blip r:embed="rId3">
              <a:alphaModFix/>
            </a:blip>
            <a:srcRect/>
            <a:stretch/>
          </p:blipFill>
          <p:spPr>
            <a:xfrm>
              <a:off x="683856" y="2311087"/>
              <a:ext cx="5238829" cy="2866375"/>
            </a:xfrm>
            <a:prstGeom prst="rect">
              <a:avLst/>
            </a:prstGeom>
            <a:noFill/>
            <a:ln>
              <a:noFill/>
            </a:ln>
          </p:spPr>
        </p:pic>
        <p:grpSp>
          <p:nvGrpSpPr>
            <p:cNvPr id="2059" name="Google Shape;2059;p203"/>
            <p:cNvGrpSpPr/>
            <p:nvPr/>
          </p:nvGrpSpPr>
          <p:grpSpPr>
            <a:xfrm>
              <a:off x="425816" y="1971680"/>
              <a:ext cx="5742107" cy="4289948"/>
              <a:chOff x="4373314" y="2447803"/>
              <a:chExt cx="4499379" cy="3361501"/>
            </a:xfrm>
          </p:grpSpPr>
          <p:pic>
            <p:nvPicPr>
              <p:cNvPr id="2060" name="Google Shape;2060;p203"/>
              <p:cNvPicPr preferRelativeResize="0"/>
              <p:nvPr/>
            </p:nvPicPr>
            <p:blipFill rotWithShape="1">
              <a:blip r:embed="rId4">
                <a:alphaModFix amt="49000"/>
              </a:blip>
              <a:srcRect/>
              <a:stretch/>
            </p:blipFill>
            <p:spPr>
              <a:xfrm>
                <a:off x="5409207" y="5574471"/>
                <a:ext cx="2427622" cy="234833"/>
              </a:xfrm>
              <a:prstGeom prst="rect">
                <a:avLst/>
              </a:prstGeom>
              <a:noFill/>
              <a:ln>
                <a:noFill/>
              </a:ln>
            </p:spPr>
          </p:pic>
          <p:grpSp>
            <p:nvGrpSpPr>
              <p:cNvPr id="2061" name="Google Shape;2061;p203"/>
              <p:cNvGrpSpPr/>
              <p:nvPr/>
            </p:nvGrpSpPr>
            <p:grpSpPr>
              <a:xfrm>
                <a:off x="4373314" y="2447803"/>
                <a:ext cx="4499379" cy="3249443"/>
                <a:chOff x="-50495" y="-44896"/>
                <a:chExt cx="10200360" cy="7365010"/>
              </a:xfrm>
            </p:grpSpPr>
            <p:pic>
              <p:nvPicPr>
                <p:cNvPr id="2062" name="Google Shape;2062;p203"/>
                <p:cNvPicPr preferRelativeResize="0"/>
                <p:nvPr/>
              </p:nvPicPr>
              <p:blipFill rotWithShape="1">
                <a:blip r:embed="rId5">
                  <a:alphaModFix/>
                </a:blip>
                <a:srcRect/>
                <a:stretch/>
              </p:blipFill>
              <p:spPr>
                <a:xfrm>
                  <a:off x="403123" y="361816"/>
                  <a:ext cx="9293319" cy="193612"/>
                </a:xfrm>
                <a:prstGeom prst="rect">
                  <a:avLst/>
                </a:prstGeom>
                <a:noFill/>
                <a:ln>
                  <a:noFill/>
                </a:ln>
              </p:spPr>
            </p:pic>
            <p:pic>
              <p:nvPicPr>
                <p:cNvPr id="2063" name="Google Shape;2063;p203"/>
                <p:cNvPicPr preferRelativeResize="0"/>
                <p:nvPr/>
              </p:nvPicPr>
              <p:blipFill rotWithShape="1">
                <a:blip r:embed="rId6">
                  <a:alphaModFix/>
                </a:blip>
                <a:srcRect/>
                <a:stretch/>
              </p:blipFill>
              <p:spPr>
                <a:xfrm>
                  <a:off x="-50495" y="-44896"/>
                  <a:ext cx="10200360" cy="7365010"/>
                </a:xfrm>
                <a:prstGeom prst="rect">
                  <a:avLst/>
                </a:prstGeom>
                <a:noFill/>
                <a:ln>
                  <a:noFill/>
                </a:ln>
              </p:spPr>
            </p:pic>
          </p:grpSp>
        </p:grpSp>
      </p:grpSp>
      <p:sp>
        <p:nvSpPr>
          <p:cNvPr id="2064" name="Google Shape;2064;p203"/>
          <p:cNvSpPr txBox="1">
            <a:spLocks noGrp="1"/>
          </p:cNvSpPr>
          <p:nvPr>
            <p:ph type="body" idx="1"/>
          </p:nvPr>
        </p:nvSpPr>
        <p:spPr>
          <a:xfrm>
            <a:off x="7224983" y="1936894"/>
            <a:ext cx="4828800" cy="3486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a:t>Map Data Visually</a:t>
            </a:r>
            <a:endParaRPr/>
          </a:p>
          <a:p>
            <a:pPr marL="0" lvl="1" indent="0" algn="l" rtl="0">
              <a:lnSpc>
                <a:spcPct val="100000"/>
              </a:lnSpc>
              <a:spcBef>
                <a:spcPts val="500"/>
              </a:spcBef>
              <a:spcAft>
                <a:spcPts val="0"/>
              </a:spcAft>
              <a:buSzPts val="1800"/>
              <a:buNone/>
            </a:pPr>
            <a:r>
              <a:rPr lang="en-US"/>
              <a:t>Add new custom objects and fields, and orchestrate their relationships visually</a:t>
            </a:r>
            <a:endParaRPr/>
          </a:p>
          <a:p>
            <a:pPr marL="0" lvl="0" indent="0" algn="l" rtl="0">
              <a:lnSpc>
                <a:spcPct val="100000"/>
              </a:lnSpc>
              <a:spcBef>
                <a:spcPts val="1700"/>
              </a:spcBef>
              <a:spcAft>
                <a:spcPts val="0"/>
              </a:spcAft>
              <a:buSzPts val="2000"/>
              <a:buNone/>
            </a:pPr>
            <a:r>
              <a:rPr lang="en-US"/>
              <a:t>Edit in Real-Time</a:t>
            </a:r>
            <a:endParaRPr/>
          </a:p>
          <a:p>
            <a:pPr marL="0" lvl="1" indent="0" algn="l" rtl="0">
              <a:lnSpc>
                <a:spcPct val="100000"/>
              </a:lnSpc>
              <a:spcBef>
                <a:spcPts val="500"/>
              </a:spcBef>
              <a:spcAft>
                <a:spcPts val="0"/>
              </a:spcAft>
              <a:buSzPts val="1800"/>
              <a:buNone/>
            </a:pPr>
            <a:r>
              <a:rPr lang="en-US"/>
              <a:t>Modify your data model in minutes</a:t>
            </a:r>
            <a:endParaRPr/>
          </a:p>
          <a:p>
            <a:pPr marL="0" lvl="0" indent="0" algn="l" rtl="0">
              <a:lnSpc>
                <a:spcPct val="100000"/>
              </a:lnSpc>
              <a:spcBef>
                <a:spcPts val="1700"/>
              </a:spcBef>
              <a:spcAft>
                <a:spcPts val="0"/>
              </a:spcAft>
              <a:buSzPts val="2000"/>
              <a:buNone/>
            </a:pPr>
            <a:r>
              <a:rPr lang="en-US"/>
              <a:t>Make your Data Easily API-Accessible</a:t>
            </a:r>
            <a:endParaRPr/>
          </a:p>
          <a:p>
            <a:pPr marL="0" lvl="1" indent="0" algn="l" rtl="0">
              <a:lnSpc>
                <a:spcPct val="100000"/>
              </a:lnSpc>
              <a:spcBef>
                <a:spcPts val="500"/>
              </a:spcBef>
              <a:spcAft>
                <a:spcPts val="0"/>
              </a:spcAft>
              <a:buSzPts val="1800"/>
              <a:buNone/>
            </a:pPr>
            <a:r>
              <a:rPr lang="en-US"/>
              <a:t>Give pro devs access to your data through automatically created API end-points</a:t>
            </a:r>
            <a:endParaRPr/>
          </a:p>
        </p:txBody>
      </p:sp>
      <p:pic>
        <p:nvPicPr>
          <p:cNvPr id="2065" name="Google Shape;2065;p203" descr="trailhead_module_data_modeling.png"/>
          <p:cNvPicPr preferRelativeResize="0"/>
          <p:nvPr/>
        </p:nvPicPr>
        <p:blipFill rotWithShape="1">
          <a:blip r:embed="rId7">
            <a:alphaModFix/>
          </a:blip>
          <a:srcRect b="734"/>
          <a:stretch/>
        </p:blipFill>
        <p:spPr>
          <a:xfrm>
            <a:off x="10611531" y="5486400"/>
            <a:ext cx="939580" cy="932688"/>
          </a:xfrm>
          <a:prstGeom prst="rect">
            <a:avLst/>
          </a:prstGeom>
          <a:noFill/>
          <a:ln>
            <a:noFill/>
          </a:ln>
          <a:effectLst>
            <a:outerShdw blurRad="50800" dist="38100" dir="2700000" algn="tl" rotWithShape="0">
              <a:srgbClr val="000000">
                <a:alpha val="40000"/>
              </a:srgbClr>
            </a:outerShdw>
          </a:effectLst>
        </p:spPr>
      </p:pic>
      <p:sp>
        <p:nvSpPr>
          <p:cNvPr id="2066" name="Google Shape;2066;p203"/>
          <p:cNvSpPr txBox="1"/>
          <p:nvPr/>
        </p:nvSpPr>
        <p:spPr>
          <a:xfrm>
            <a:off x="10388548" y="6435734"/>
            <a:ext cx="1415700" cy="286500"/>
          </a:xfrm>
          <a:prstGeom prst="rect">
            <a:avLst/>
          </a:prstGeom>
          <a:noFill/>
          <a:ln>
            <a:noFill/>
          </a:ln>
        </p:spPr>
        <p:txBody>
          <a:bodyPr spcFirstLastPara="1" wrap="square" lIns="35700" tIns="35700" rIns="35700" bIns="35700" anchor="ctr" anchorCtr="0">
            <a:noAutofit/>
          </a:bodyPr>
          <a:lstStyle/>
          <a:p>
            <a:pPr marL="0" marR="0" lvl="0" indent="0" algn="ctr" rtl="0">
              <a:lnSpc>
                <a:spcPct val="115000"/>
              </a:lnSpc>
              <a:spcBef>
                <a:spcPts val="0"/>
              </a:spcBef>
              <a:spcAft>
                <a:spcPts val="0"/>
              </a:spcAft>
              <a:buClr>
                <a:srgbClr val="FFFFFA"/>
              </a:buClr>
              <a:buSzPts val="1200"/>
              <a:buFont typeface="Arial"/>
              <a:buNone/>
            </a:pPr>
            <a:r>
              <a:rPr lang="en-US" sz="1600" b="1" i="0" u="none" strike="noStrike" cap="none">
                <a:solidFill>
                  <a:srgbClr val="FFFFFA"/>
                </a:solidFill>
                <a:latin typeface="Arial"/>
                <a:ea typeface="Arial"/>
                <a:cs typeface="Arial"/>
                <a:sym typeface="Arial"/>
              </a:rPr>
              <a:t>Data Modeling </a:t>
            </a:r>
            <a:endParaRPr sz="1200">
              <a:solidFill>
                <a:schemeClr val="dk1"/>
              </a:solidFill>
              <a:latin typeface="Arial"/>
              <a:ea typeface="Arial"/>
              <a:cs typeface="Arial"/>
              <a:sym typeface="Arial"/>
            </a:endParaRPr>
          </a:p>
        </p:txBody>
      </p:sp>
      <p:pic>
        <p:nvPicPr>
          <p:cNvPr id="2067" name="Google Shape;2067;p203"/>
          <p:cNvPicPr preferRelativeResize="0"/>
          <p:nvPr/>
        </p:nvPicPr>
        <p:blipFill rotWithShape="1">
          <a:blip r:embed="rId8">
            <a:alphaModFix/>
          </a:blip>
          <a:srcRect/>
          <a:stretch/>
        </p:blipFill>
        <p:spPr>
          <a:xfrm>
            <a:off x="6489682" y="5757181"/>
            <a:ext cx="761589" cy="989859"/>
          </a:xfrm>
          <a:prstGeom prst="rect">
            <a:avLst/>
          </a:prstGeom>
          <a:noFill/>
          <a:ln>
            <a:noFill/>
          </a:ln>
        </p:spPr>
      </p:pic>
      <p:sp>
        <p:nvSpPr>
          <p:cNvPr id="2068" name="Google Shape;2068;p203"/>
          <p:cNvSpPr/>
          <p:nvPr/>
        </p:nvSpPr>
        <p:spPr>
          <a:xfrm>
            <a:off x="7398403" y="5856272"/>
            <a:ext cx="3057900" cy="665700"/>
          </a:xfrm>
          <a:prstGeom prst="homePlate">
            <a:avLst>
              <a:gd name="adj" fmla="val 50000"/>
            </a:avLst>
          </a:prstGeom>
          <a:solidFill>
            <a:schemeClr val="dk1"/>
          </a:solidFill>
          <a:ln w="107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Look for these icons. They are the specific Trailhead badges available at:</a:t>
            </a:r>
            <a:endParaRPr/>
          </a:p>
          <a:p>
            <a:pPr marL="0" marR="0" lvl="0" indent="0" algn="ctr" rtl="0">
              <a:spcBef>
                <a:spcPts val="0"/>
              </a:spcBef>
              <a:spcAft>
                <a:spcPts val="0"/>
              </a:spcAft>
              <a:buNone/>
            </a:pPr>
            <a:r>
              <a:rPr lang="en-US" sz="1200" b="1">
                <a:solidFill>
                  <a:schemeClr val="lt1"/>
                </a:solidFill>
                <a:latin typeface="Arial"/>
                <a:ea typeface="Arial"/>
                <a:cs typeface="Arial"/>
                <a:sym typeface="Arial"/>
              </a:rPr>
              <a:t> trailhead.salesforce.com</a:t>
            </a:r>
            <a:endParaRPr sz="1200" b="1">
              <a:solidFill>
                <a:schemeClr val="lt1"/>
              </a:solidFill>
              <a:latin typeface="Arial"/>
              <a:ea typeface="Arial"/>
              <a:cs typeface="Arial"/>
              <a:sym typeface="Aria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072"/>
        <p:cNvGrpSpPr/>
        <p:nvPr/>
      </p:nvGrpSpPr>
      <p:grpSpPr>
        <a:xfrm>
          <a:off x="0" y="0"/>
          <a:ext cx="0" cy="0"/>
          <a:chOff x="0" y="0"/>
          <a:chExt cx="0" cy="0"/>
        </a:xfrm>
      </p:grpSpPr>
      <p:sp>
        <p:nvSpPr>
          <p:cNvPr id="2073" name="Google Shape;2073;p204"/>
          <p:cNvSpPr txBox="1">
            <a:spLocks noGrp="1"/>
          </p:cNvSpPr>
          <p:nvPr>
            <p:ph type="title"/>
          </p:nvPr>
        </p:nvSpPr>
        <p:spPr>
          <a:xfrm>
            <a:off x="495300" y="139703"/>
            <a:ext cx="11046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Salesforce Objects</a:t>
            </a:r>
            <a:endParaRPr/>
          </a:p>
        </p:txBody>
      </p:sp>
      <p:sp>
        <p:nvSpPr>
          <p:cNvPr id="2074" name="Google Shape;2074;p204"/>
          <p:cNvSpPr txBox="1">
            <a:spLocks noGrp="1"/>
          </p:cNvSpPr>
          <p:nvPr>
            <p:ph type="body" idx="2"/>
          </p:nvPr>
        </p:nvSpPr>
        <p:spPr>
          <a:xfrm>
            <a:off x="511774" y="1616290"/>
            <a:ext cx="11029500" cy="4223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a:t>Similar to Tables (with more metadata)</a:t>
            </a:r>
            <a:endParaRPr/>
          </a:p>
          <a:p>
            <a:pPr marL="0" lvl="0" indent="0" algn="l" rtl="0">
              <a:lnSpc>
                <a:spcPct val="100000"/>
              </a:lnSpc>
              <a:spcBef>
                <a:spcPts val="1400"/>
              </a:spcBef>
              <a:spcAft>
                <a:spcPts val="0"/>
              </a:spcAft>
              <a:buSzPts val="2000"/>
              <a:buNone/>
            </a:pPr>
            <a:r>
              <a:rPr lang="en-US"/>
              <a:t>Standard objects out-of-the-box</a:t>
            </a:r>
            <a:endParaRPr/>
          </a:p>
          <a:p>
            <a:pPr marL="182562" lvl="1" indent="-182562" algn="l" rtl="0">
              <a:lnSpc>
                <a:spcPct val="100000"/>
              </a:lnSpc>
              <a:spcBef>
                <a:spcPts val="400"/>
              </a:spcBef>
              <a:spcAft>
                <a:spcPts val="0"/>
              </a:spcAft>
              <a:buSzPts val="1800"/>
              <a:buChar char="•"/>
            </a:pPr>
            <a:r>
              <a:rPr lang="en-US"/>
              <a:t>Account, Contact, Opportunity, …</a:t>
            </a:r>
            <a:endParaRPr/>
          </a:p>
          <a:p>
            <a:pPr marL="0" lvl="0" indent="0" algn="l" rtl="0">
              <a:lnSpc>
                <a:spcPct val="100000"/>
              </a:lnSpc>
              <a:spcBef>
                <a:spcPts val="1800"/>
              </a:spcBef>
              <a:spcAft>
                <a:spcPts val="0"/>
              </a:spcAft>
              <a:buSzPts val="2000"/>
              <a:buNone/>
            </a:pPr>
            <a:r>
              <a:rPr lang="en-US"/>
              <a:t>You can add custom fields to standard objects</a:t>
            </a:r>
            <a:endParaRPr/>
          </a:p>
          <a:p>
            <a:pPr marL="182562" lvl="1" indent="-182562" algn="l" rtl="0">
              <a:lnSpc>
                <a:spcPct val="100000"/>
              </a:lnSpc>
              <a:spcBef>
                <a:spcPts val="400"/>
              </a:spcBef>
              <a:spcAft>
                <a:spcPts val="0"/>
              </a:spcAft>
              <a:buSzPts val="1800"/>
              <a:buChar char="•"/>
            </a:pPr>
            <a:r>
              <a:rPr lang="en-US"/>
              <a:t>Rating__c, Twitter__c, …</a:t>
            </a:r>
            <a:endParaRPr/>
          </a:p>
          <a:p>
            <a:pPr marL="0" lvl="0" indent="0" algn="l" rtl="0">
              <a:lnSpc>
                <a:spcPct val="100000"/>
              </a:lnSpc>
              <a:spcBef>
                <a:spcPts val="1800"/>
              </a:spcBef>
              <a:spcAft>
                <a:spcPts val="0"/>
              </a:spcAft>
              <a:buSzPts val="2000"/>
              <a:buNone/>
            </a:pPr>
            <a:r>
              <a:rPr lang="en-US"/>
              <a:t>You can create custom objects</a:t>
            </a:r>
            <a:endParaRPr/>
          </a:p>
          <a:p>
            <a:pPr marL="182562" lvl="1" indent="-182562" algn="l" rtl="0">
              <a:lnSpc>
                <a:spcPct val="100000"/>
              </a:lnSpc>
              <a:spcBef>
                <a:spcPts val="400"/>
              </a:spcBef>
              <a:spcAft>
                <a:spcPts val="0"/>
              </a:spcAft>
              <a:buSzPts val="1800"/>
              <a:buChar char="•"/>
            </a:pPr>
            <a:r>
              <a:rPr lang="en-US"/>
              <a:t>i.e. Speaker__c, Session__c, Hotel__c</a:t>
            </a:r>
            <a:endParaRPr/>
          </a:p>
          <a:p>
            <a:pPr marL="0" lvl="0" indent="0" algn="l" rtl="0">
              <a:lnSpc>
                <a:spcPct val="100000"/>
              </a:lnSpc>
              <a:spcBef>
                <a:spcPts val="1800"/>
              </a:spcBef>
              <a:spcAft>
                <a:spcPts val="0"/>
              </a:spcAft>
              <a:buSzPts val="2000"/>
              <a:buNone/>
            </a:pPr>
            <a:r>
              <a:rPr lang="en-US"/>
              <a:t>Custom objects have standard fields</a:t>
            </a:r>
            <a:endParaRPr/>
          </a:p>
          <a:p>
            <a:pPr marL="182562" lvl="1" indent="-182562" algn="l" rtl="0">
              <a:lnSpc>
                <a:spcPct val="100000"/>
              </a:lnSpc>
              <a:spcBef>
                <a:spcPts val="400"/>
              </a:spcBef>
              <a:spcAft>
                <a:spcPts val="0"/>
              </a:spcAft>
              <a:buSzPts val="1800"/>
              <a:buChar char="•"/>
            </a:pPr>
            <a:r>
              <a:rPr lang="en-US"/>
              <a:t>Id, Owner, LastModifiedDate, LastModifiedBy, …</a:t>
            </a:r>
            <a:endParaRPr/>
          </a:p>
        </p:txBody>
      </p:sp>
      <p:sp>
        <p:nvSpPr>
          <p:cNvPr id="2075" name="Google Shape;2075;p204"/>
          <p:cNvSpPr txBox="1">
            <a:spLocks noGrp="1"/>
          </p:cNvSpPr>
          <p:nvPr>
            <p:ph type="body" idx="1"/>
          </p:nvPr>
        </p:nvSpPr>
        <p:spPr>
          <a:xfrm>
            <a:off x="502714" y="968960"/>
            <a:ext cx="11046000" cy="30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080"/>
        <p:cNvGrpSpPr/>
        <p:nvPr/>
      </p:nvGrpSpPr>
      <p:grpSpPr>
        <a:xfrm>
          <a:off x="0" y="0"/>
          <a:ext cx="0" cy="0"/>
          <a:chOff x="0" y="0"/>
          <a:chExt cx="0" cy="0"/>
        </a:xfrm>
      </p:grpSpPr>
      <p:pic>
        <p:nvPicPr>
          <p:cNvPr id="2081" name="Google Shape;2081;p205"/>
          <p:cNvPicPr preferRelativeResize="0"/>
          <p:nvPr/>
        </p:nvPicPr>
        <p:blipFill rotWithShape="1">
          <a:blip r:embed="rId3">
            <a:alphaModFix/>
          </a:blip>
          <a:srcRect b="14074"/>
          <a:stretch/>
        </p:blipFill>
        <p:spPr>
          <a:xfrm>
            <a:off x="846489" y="1258594"/>
            <a:ext cx="10154722" cy="4485488"/>
          </a:xfrm>
          <a:prstGeom prst="rect">
            <a:avLst/>
          </a:prstGeom>
          <a:noFill/>
          <a:ln>
            <a:noFill/>
          </a:ln>
        </p:spPr>
      </p:pic>
      <p:sp>
        <p:nvSpPr>
          <p:cNvPr id="2082" name="Google Shape;2082;p205"/>
          <p:cNvSpPr txBox="1">
            <a:spLocks noGrp="1"/>
          </p:cNvSpPr>
          <p:nvPr>
            <p:ph type="title"/>
          </p:nvPr>
        </p:nvSpPr>
        <p:spPr>
          <a:xfrm>
            <a:off x="495300" y="139703"/>
            <a:ext cx="11046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Modeling One-to-Many Relationships</a:t>
            </a:r>
            <a:endParaRPr/>
          </a:p>
        </p:txBody>
      </p:sp>
      <p:sp>
        <p:nvSpPr>
          <p:cNvPr id="2083" name="Google Shape;2083;p205"/>
          <p:cNvSpPr/>
          <p:nvPr/>
        </p:nvSpPr>
        <p:spPr>
          <a:xfrm>
            <a:off x="7454164" y="4311993"/>
            <a:ext cx="3082800" cy="8616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2399">
                <a:solidFill>
                  <a:srgbClr val="7F7F7F"/>
                </a:solidFill>
                <a:latin typeface="Arial"/>
                <a:ea typeface="Arial"/>
                <a:cs typeface="Arial"/>
                <a:sym typeface="Arial"/>
              </a:rPr>
              <a:t>An expense has one expense report</a:t>
            </a:r>
            <a:endParaRPr/>
          </a:p>
        </p:txBody>
      </p:sp>
      <p:sp>
        <p:nvSpPr>
          <p:cNvPr id="2084" name="Google Shape;2084;p205"/>
          <p:cNvSpPr/>
          <p:nvPr/>
        </p:nvSpPr>
        <p:spPr>
          <a:xfrm>
            <a:off x="1340222" y="3984581"/>
            <a:ext cx="3082800" cy="8616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2399">
                <a:solidFill>
                  <a:srgbClr val="7F7F7F"/>
                </a:solidFill>
                <a:latin typeface="Arial"/>
                <a:ea typeface="Arial"/>
                <a:cs typeface="Arial"/>
                <a:sym typeface="Arial"/>
              </a:rPr>
              <a:t>An expense report has many expenses</a:t>
            </a:r>
            <a:endParaRPr/>
          </a:p>
        </p:txBody>
      </p:sp>
      <p:sp>
        <p:nvSpPr>
          <p:cNvPr id="2085" name="Google Shape;2085;p205"/>
          <p:cNvSpPr/>
          <p:nvPr/>
        </p:nvSpPr>
        <p:spPr>
          <a:xfrm>
            <a:off x="7704698" y="3304290"/>
            <a:ext cx="2692500" cy="406800"/>
          </a:xfrm>
          <a:prstGeom prst="rect">
            <a:avLst/>
          </a:prstGeom>
          <a:noFill/>
          <a:ln w="10775" cap="flat" cmpd="sng">
            <a:solidFill>
              <a:schemeClr val="lt2"/>
            </a:solidFill>
            <a:prstDash val="solid"/>
            <a:round/>
            <a:headEnd type="none" w="sm" len="sm"/>
            <a:tailEnd type="none" w="sm" len="sm"/>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399">
              <a:solidFill>
                <a:schemeClr val="dk1"/>
              </a:solidFill>
              <a:latin typeface="Arial"/>
              <a:ea typeface="Arial"/>
              <a:cs typeface="Arial"/>
              <a:sym typeface="Arial"/>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090"/>
        <p:cNvGrpSpPr/>
        <p:nvPr/>
      </p:nvGrpSpPr>
      <p:grpSpPr>
        <a:xfrm>
          <a:off x="0" y="0"/>
          <a:ext cx="0" cy="0"/>
          <a:chOff x="0" y="0"/>
          <a:chExt cx="0" cy="0"/>
        </a:xfrm>
      </p:grpSpPr>
      <p:sp>
        <p:nvSpPr>
          <p:cNvPr id="2091" name="Google Shape;2091;p206"/>
          <p:cNvSpPr txBox="1">
            <a:spLocks noGrp="1"/>
          </p:cNvSpPr>
          <p:nvPr>
            <p:ph type="title"/>
          </p:nvPr>
        </p:nvSpPr>
        <p:spPr>
          <a:xfrm>
            <a:off x="571500" y="63504"/>
            <a:ext cx="11046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Modeling Many-to-Many Relationships</a:t>
            </a:r>
            <a:endParaRPr/>
          </a:p>
        </p:txBody>
      </p:sp>
      <p:pic>
        <p:nvPicPr>
          <p:cNvPr id="2092" name="Google Shape;2092;p206"/>
          <p:cNvPicPr preferRelativeResize="0"/>
          <p:nvPr/>
        </p:nvPicPr>
        <p:blipFill rotWithShape="1">
          <a:blip r:embed="rId3">
            <a:alphaModFix/>
          </a:blip>
          <a:srcRect/>
          <a:stretch/>
        </p:blipFill>
        <p:spPr>
          <a:xfrm>
            <a:off x="968774" y="1053619"/>
            <a:ext cx="10124378" cy="4940273"/>
          </a:xfrm>
          <a:prstGeom prst="rect">
            <a:avLst/>
          </a:prstGeom>
          <a:noFill/>
          <a:ln>
            <a:noFill/>
          </a:ln>
        </p:spPr>
      </p:pic>
      <p:sp>
        <p:nvSpPr>
          <p:cNvPr id="2093" name="Google Shape;2093;p206"/>
          <p:cNvSpPr/>
          <p:nvPr/>
        </p:nvSpPr>
        <p:spPr>
          <a:xfrm>
            <a:off x="8162178" y="1952620"/>
            <a:ext cx="2931000" cy="12306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2399">
                <a:solidFill>
                  <a:srgbClr val="7F7F7F"/>
                </a:solidFill>
                <a:latin typeface="Arial"/>
                <a:ea typeface="Arial"/>
                <a:cs typeface="Arial"/>
                <a:sym typeface="Arial"/>
              </a:rPr>
              <a:t>A speaker can have many session assignments</a:t>
            </a:r>
            <a:endParaRPr/>
          </a:p>
        </p:txBody>
      </p:sp>
      <p:sp>
        <p:nvSpPr>
          <p:cNvPr id="2094" name="Google Shape;2094;p206"/>
          <p:cNvSpPr/>
          <p:nvPr/>
        </p:nvSpPr>
        <p:spPr>
          <a:xfrm>
            <a:off x="925048" y="1152676"/>
            <a:ext cx="2861400" cy="1599900"/>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2399">
                <a:solidFill>
                  <a:srgbClr val="7F7F7F"/>
                </a:solidFill>
                <a:latin typeface="Arial"/>
                <a:ea typeface="Arial"/>
                <a:cs typeface="Arial"/>
                <a:sym typeface="Arial"/>
              </a:rPr>
              <a:t>A session can have many speaker assignments</a:t>
            </a:r>
            <a:endParaRPr/>
          </a:p>
        </p:txBody>
      </p:sp>
      <p:sp>
        <p:nvSpPr>
          <p:cNvPr id="2095" name="Google Shape;2095;p206"/>
          <p:cNvSpPr/>
          <p:nvPr/>
        </p:nvSpPr>
        <p:spPr>
          <a:xfrm>
            <a:off x="4911729" y="2689399"/>
            <a:ext cx="2517000" cy="278400"/>
          </a:xfrm>
          <a:prstGeom prst="rect">
            <a:avLst/>
          </a:prstGeom>
          <a:noFill/>
          <a:ln w="10775" cap="flat" cmpd="sng">
            <a:solidFill>
              <a:srgbClr val="BF5E00"/>
            </a:solidFill>
            <a:prstDash val="solid"/>
            <a:round/>
            <a:headEnd type="none" w="sm" len="sm"/>
            <a:tailEnd type="none" w="sm" len="sm"/>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399">
              <a:solidFill>
                <a:schemeClr val="dk1"/>
              </a:solidFill>
              <a:latin typeface="Arial"/>
              <a:ea typeface="Arial"/>
              <a:cs typeface="Arial"/>
              <a:sym typeface="Arial"/>
            </a:endParaRPr>
          </a:p>
        </p:txBody>
      </p:sp>
      <p:sp>
        <p:nvSpPr>
          <p:cNvPr id="2096" name="Google Shape;2096;p206"/>
          <p:cNvSpPr/>
          <p:nvPr/>
        </p:nvSpPr>
        <p:spPr>
          <a:xfrm>
            <a:off x="4925533" y="2168641"/>
            <a:ext cx="2517000" cy="278400"/>
          </a:xfrm>
          <a:prstGeom prst="rect">
            <a:avLst/>
          </a:prstGeom>
          <a:noFill/>
          <a:ln w="10775" cap="flat" cmpd="sng">
            <a:solidFill>
              <a:schemeClr val="lt2"/>
            </a:solidFill>
            <a:prstDash val="solid"/>
            <a:round/>
            <a:headEnd type="none" w="sm" len="sm"/>
            <a:tailEnd type="none" w="sm" len="sm"/>
          </a:ln>
        </p:spPr>
        <p:txBody>
          <a:bodyPr spcFirstLastPara="1" wrap="square" lIns="121875" tIns="60925" rIns="121875" bIns="60925" anchor="ctr" anchorCtr="0">
            <a:noAutofit/>
          </a:bodyPr>
          <a:lstStyle/>
          <a:p>
            <a:pPr marL="0" marR="0" lvl="0" indent="0" algn="ctr" rtl="0">
              <a:spcBef>
                <a:spcPts val="0"/>
              </a:spcBef>
              <a:spcAft>
                <a:spcPts val="0"/>
              </a:spcAft>
              <a:buNone/>
            </a:pPr>
            <a:endParaRPr sz="2399">
              <a:solidFill>
                <a:schemeClr val="dk1"/>
              </a:solidFill>
              <a:latin typeface="Arial"/>
              <a:ea typeface="Arial"/>
              <a:cs typeface="Arial"/>
              <a:sym typeface="Arial"/>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100"/>
        <p:cNvGrpSpPr/>
        <p:nvPr/>
      </p:nvGrpSpPr>
      <p:grpSpPr>
        <a:xfrm>
          <a:off x="0" y="0"/>
          <a:ext cx="0" cy="0"/>
          <a:chOff x="0" y="0"/>
          <a:chExt cx="0" cy="0"/>
        </a:xfrm>
      </p:grpSpPr>
      <p:sp>
        <p:nvSpPr>
          <p:cNvPr id="2101" name="Google Shape;2101;p207"/>
          <p:cNvSpPr txBox="1">
            <a:spLocks noGrp="1"/>
          </p:cNvSpPr>
          <p:nvPr>
            <p:ph type="title"/>
          </p:nvPr>
        </p:nvSpPr>
        <p:spPr>
          <a:xfrm>
            <a:off x="571500"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sz="3600">
                <a:latin typeface="Arial"/>
                <a:ea typeface="Arial"/>
                <a:cs typeface="Arial"/>
                <a:sym typeface="Arial"/>
              </a:rPr>
              <a:t>Id</a:t>
            </a:r>
            <a:endParaRPr sz="3600">
              <a:latin typeface="Arial"/>
              <a:ea typeface="Arial"/>
              <a:cs typeface="Arial"/>
              <a:sym typeface="Arial"/>
            </a:endParaRPr>
          </a:p>
        </p:txBody>
      </p:sp>
      <p:sp>
        <p:nvSpPr>
          <p:cNvPr id="2102" name="Google Shape;2102;p207"/>
          <p:cNvSpPr txBox="1">
            <a:spLocks noGrp="1"/>
          </p:cNvSpPr>
          <p:nvPr>
            <p:ph type="body" idx="1"/>
          </p:nvPr>
        </p:nvSpPr>
        <p:spPr>
          <a:xfrm>
            <a:off x="571500" y="1223011"/>
            <a:ext cx="11045700" cy="4854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US"/>
              <a:t>All objects are given an Id field</a:t>
            </a:r>
            <a:endParaRPr/>
          </a:p>
          <a:p>
            <a:pPr marL="0" lvl="0" indent="0" algn="l" rtl="0">
              <a:spcBef>
                <a:spcPts val="1400"/>
              </a:spcBef>
              <a:spcAft>
                <a:spcPts val="0"/>
              </a:spcAft>
              <a:buSzPts val="2000"/>
              <a:buNone/>
            </a:pPr>
            <a:r>
              <a:rPr lang="en-US"/>
              <a:t>Globally unique Id is assigned at record creation</a:t>
            </a:r>
            <a:endParaRPr/>
          </a:p>
          <a:p>
            <a:pPr marL="0" lvl="0" indent="0" algn="l" rtl="0">
              <a:spcBef>
                <a:spcPts val="1400"/>
              </a:spcBef>
              <a:spcAft>
                <a:spcPts val="0"/>
              </a:spcAft>
              <a:buSzPts val="2000"/>
              <a:buNone/>
            </a:pPr>
            <a:r>
              <a:rPr lang="en-US"/>
              <a:t>"Primary key" used to access records</a:t>
            </a:r>
            <a:endParaRPr/>
          </a:p>
          <a:p>
            <a:pPr marL="0" lvl="0" indent="0" algn="l" rtl="0">
              <a:spcBef>
                <a:spcPts val="1400"/>
              </a:spcBef>
              <a:spcAft>
                <a:spcPts val="0"/>
              </a:spcAft>
              <a:buSzPts val="2000"/>
              <a:buNone/>
            </a:pPr>
            <a:endParaRPr/>
          </a:p>
        </p:txBody>
      </p:sp>
      <p:pic>
        <p:nvPicPr>
          <p:cNvPr id="2103" name="Google Shape;2103;p207"/>
          <p:cNvPicPr preferRelativeResize="0"/>
          <p:nvPr/>
        </p:nvPicPr>
        <p:blipFill rotWithShape="1">
          <a:blip r:embed="rId3">
            <a:alphaModFix/>
          </a:blip>
          <a:srcRect/>
          <a:stretch/>
        </p:blipFill>
        <p:spPr>
          <a:xfrm>
            <a:off x="846489" y="3427526"/>
            <a:ext cx="9785161" cy="3429581"/>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107"/>
        <p:cNvGrpSpPr/>
        <p:nvPr/>
      </p:nvGrpSpPr>
      <p:grpSpPr>
        <a:xfrm>
          <a:off x="0" y="0"/>
          <a:ext cx="0" cy="0"/>
          <a:chOff x="0" y="0"/>
          <a:chExt cx="0" cy="0"/>
        </a:xfrm>
      </p:grpSpPr>
      <p:sp>
        <p:nvSpPr>
          <p:cNvPr id="2108" name="Google Shape;2108;p208"/>
          <p:cNvSpPr txBox="1">
            <a:spLocks noGrp="1"/>
          </p:cNvSpPr>
          <p:nvPr>
            <p:ph type="title"/>
          </p:nvPr>
        </p:nvSpPr>
        <p:spPr>
          <a:xfrm>
            <a:off x="571500"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Record Name</a:t>
            </a:r>
            <a:endParaRPr/>
          </a:p>
        </p:txBody>
      </p:sp>
      <p:sp>
        <p:nvSpPr>
          <p:cNvPr id="2109" name="Google Shape;2109;p208"/>
          <p:cNvSpPr txBox="1">
            <a:spLocks noGrp="1"/>
          </p:cNvSpPr>
          <p:nvPr>
            <p:ph type="body" idx="1"/>
          </p:nvPr>
        </p:nvSpPr>
        <p:spPr>
          <a:xfrm>
            <a:off x="571500" y="1440181"/>
            <a:ext cx="11045700" cy="463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US"/>
              <a:t>Human readable / logical identifier</a:t>
            </a:r>
            <a:endParaRPr/>
          </a:p>
          <a:p>
            <a:pPr marL="0" lvl="0" indent="0" algn="l" rtl="0">
              <a:spcBef>
                <a:spcPts val="1400"/>
              </a:spcBef>
              <a:spcAft>
                <a:spcPts val="0"/>
              </a:spcAft>
              <a:buSzPts val="2000"/>
              <a:buNone/>
            </a:pPr>
            <a:r>
              <a:rPr lang="en-US"/>
              <a:t>Text or Auto Number ("Intro to Apex" or SP-00002)</a:t>
            </a:r>
            <a:endParaRPr/>
          </a:p>
          <a:p>
            <a:pPr marL="0" lvl="0" indent="0" algn="l" rtl="0">
              <a:spcBef>
                <a:spcPts val="1400"/>
              </a:spcBef>
              <a:spcAft>
                <a:spcPts val="0"/>
              </a:spcAft>
              <a:buSzPts val="2000"/>
              <a:buNone/>
            </a:pPr>
            <a:r>
              <a:rPr lang="en-US"/>
              <a:t>Uniqueness not enforced</a:t>
            </a:r>
            <a:endParaRPr/>
          </a:p>
        </p:txBody>
      </p:sp>
      <p:pic>
        <p:nvPicPr>
          <p:cNvPr id="2110" name="Google Shape;2110;p208"/>
          <p:cNvPicPr preferRelativeResize="0"/>
          <p:nvPr/>
        </p:nvPicPr>
        <p:blipFill rotWithShape="1">
          <a:blip r:embed="rId3">
            <a:alphaModFix/>
          </a:blip>
          <a:srcRect/>
          <a:stretch/>
        </p:blipFill>
        <p:spPr>
          <a:xfrm>
            <a:off x="841027" y="3257551"/>
            <a:ext cx="9787626" cy="3598848"/>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114"/>
        <p:cNvGrpSpPr/>
        <p:nvPr/>
      </p:nvGrpSpPr>
      <p:grpSpPr>
        <a:xfrm>
          <a:off x="0" y="0"/>
          <a:ext cx="0" cy="0"/>
          <a:chOff x="0" y="0"/>
          <a:chExt cx="0" cy="0"/>
        </a:xfrm>
      </p:grpSpPr>
      <p:sp>
        <p:nvSpPr>
          <p:cNvPr id="2115" name="Google Shape;2115;p209"/>
          <p:cNvSpPr txBox="1">
            <a:spLocks noGrp="1"/>
          </p:cNvSpPr>
          <p:nvPr>
            <p:ph type="body" idx="1"/>
          </p:nvPr>
        </p:nvSpPr>
        <p:spPr>
          <a:xfrm>
            <a:off x="5108975" y="1764275"/>
            <a:ext cx="6508500" cy="22896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SzPts val="2000"/>
              <a:buNone/>
            </a:pPr>
            <a:r>
              <a:rPr lang="en-US"/>
              <a:t>A CRUD user interface</a:t>
            </a:r>
            <a:endParaRPr/>
          </a:p>
          <a:p>
            <a:pPr marL="0" lvl="0" indent="0" algn="l" rtl="0">
              <a:lnSpc>
                <a:spcPct val="150000"/>
              </a:lnSpc>
              <a:spcBef>
                <a:spcPts val="1200"/>
              </a:spcBef>
              <a:spcAft>
                <a:spcPts val="0"/>
              </a:spcAft>
              <a:buSzPts val="2000"/>
              <a:buNone/>
            </a:pPr>
            <a:r>
              <a:rPr lang="en-US"/>
              <a:t>Instant Mobile App access</a:t>
            </a:r>
            <a:endParaRPr/>
          </a:p>
          <a:p>
            <a:pPr marL="0" lvl="0" indent="0" algn="l" rtl="0">
              <a:lnSpc>
                <a:spcPct val="150000"/>
              </a:lnSpc>
              <a:spcBef>
                <a:spcPts val="1200"/>
              </a:spcBef>
              <a:spcAft>
                <a:spcPts val="0"/>
              </a:spcAft>
              <a:buSzPts val="2000"/>
              <a:buNone/>
            </a:pPr>
            <a:r>
              <a:rPr lang="en-US"/>
              <a:t>A REST API</a:t>
            </a:r>
            <a:endParaRPr/>
          </a:p>
          <a:p>
            <a:pPr marL="0" lvl="0" indent="0" algn="l" rtl="0">
              <a:lnSpc>
                <a:spcPct val="150000"/>
              </a:lnSpc>
              <a:spcBef>
                <a:spcPts val="1200"/>
              </a:spcBef>
              <a:spcAft>
                <a:spcPts val="0"/>
              </a:spcAft>
              <a:buSzPts val="2000"/>
              <a:buNone/>
            </a:pPr>
            <a:r>
              <a:rPr lang="en-US"/>
              <a:t>Rich Metadata</a:t>
            </a:r>
            <a:endParaRPr/>
          </a:p>
          <a:p>
            <a:pPr marL="0" lvl="0" indent="0" algn="l" rtl="0">
              <a:lnSpc>
                <a:spcPct val="150000"/>
              </a:lnSpc>
              <a:spcBef>
                <a:spcPts val="1200"/>
              </a:spcBef>
              <a:spcAft>
                <a:spcPts val="0"/>
              </a:spcAft>
              <a:buSzPts val="2000"/>
              <a:buNone/>
            </a:pPr>
            <a:r>
              <a:rPr lang="en-US"/>
              <a:t>Indexed search</a:t>
            </a:r>
            <a:endParaRPr/>
          </a:p>
        </p:txBody>
      </p:sp>
      <p:sp>
        <p:nvSpPr>
          <p:cNvPr id="2116" name="Google Shape;2116;p209"/>
          <p:cNvSpPr txBox="1">
            <a:spLocks noGrp="1"/>
          </p:cNvSpPr>
          <p:nvPr>
            <p:ph type="title"/>
          </p:nvPr>
        </p:nvSpPr>
        <p:spPr>
          <a:xfrm>
            <a:off x="571500" y="63505"/>
            <a:ext cx="11046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When you create an Object, you get…</a:t>
            </a:r>
            <a:endParaRPr/>
          </a:p>
        </p:txBody>
      </p:sp>
      <p:sp>
        <p:nvSpPr>
          <p:cNvPr id="2117" name="Google Shape;2117;p209"/>
          <p:cNvSpPr/>
          <p:nvPr/>
        </p:nvSpPr>
        <p:spPr>
          <a:xfrm>
            <a:off x="1082109" y="1724692"/>
            <a:ext cx="2656500" cy="1982100"/>
          </a:xfrm>
          <a:prstGeom prst="can">
            <a:avLst>
              <a:gd name="adj" fmla="val 25000"/>
            </a:avLst>
          </a:prstGeom>
          <a:solidFill>
            <a:srgbClr val="168DD6"/>
          </a:solidFill>
          <a:ln w="107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b="1">
              <a:solidFill>
                <a:schemeClr val="lt1"/>
              </a:solidFill>
              <a:latin typeface="Arial"/>
              <a:ea typeface="Arial"/>
              <a:cs typeface="Arial"/>
              <a:sym typeface="Arial"/>
            </a:endParaRPr>
          </a:p>
        </p:txBody>
      </p:sp>
      <p:pic>
        <p:nvPicPr>
          <p:cNvPr id="2118" name="Google Shape;2118;p209"/>
          <p:cNvPicPr preferRelativeResize="0"/>
          <p:nvPr/>
        </p:nvPicPr>
        <p:blipFill rotWithShape="1">
          <a:blip r:embed="rId3">
            <a:alphaModFix/>
          </a:blip>
          <a:srcRect/>
          <a:stretch/>
        </p:blipFill>
        <p:spPr>
          <a:xfrm>
            <a:off x="1426869" y="2486685"/>
            <a:ext cx="1966946" cy="760552"/>
          </a:xfrm>
          <a:prstGeom prst="rect">
            <a:avLst/>
          </a:prstGeom>
          <a:noFill/>
          <a:ln>
            <a:noFill/>
          </a:ln>
        </p:spPr>
      </p:pic>
      <p:grpSp>
        <p:nvGrpSpPr>
          <p:cNvPr id="2119" name="Google Shape;2119;p209"/>
          <p:cNvGrpSpPr/>
          <p:nvPr/>
        </p:nvGrpSpPr>
        <p:grpSpPr>
          <a:xfrm>
            <a:off x="4441295" y="2281252"/>
            <a:ext cx="244781" cy="431339"/>
            <a:chOff x="8019656" y="3418441"/>
            <a:chExt cx="244781" cy="431339"/>
          </a:xfrm>
        </p:grpSpPr>
        <p:sp>
          <p:nvSpPr>
            <p:cNvPr id="2120" name="Google Shape;2120;p209"/>
            <p:cNvSpPr/>
            <p:nvPr/>
          </p:nvSpPr>
          <p:spPr>
            <a:xfrm>
              <a:off x="8019656" y="3773731"/>
              <a:ext cx="244781" cy="76049"/>
            </a:xfrm>
            <a:custGeom>
              <a:avLst/>
              <a:gdLst/>
              <a:ahLst/>
              <a:cxnLst/>
              <a:rect l="l" t="t" r="r" b="b"/>
              <a:pathLst>
                <a:path w="374" h="116" extrusionOk="0">
                  <a:moveTo>
                    <a:pt x="19" y="19"/>
                  </a:moveTo>
                  <a:cubicBezTo>
                    <a:pt x="19" y="73"/>
                    <a:pt x="19" y="73"/>
                    <a:pt x="19" y="73"/>
                  </a:cubicBezTo>
                  <a:cubicBezTo>
                    <a:pt x="19" y="86"/>
                    <a:pt x="30" y="97"/>
                    <a:pt x="43" y="97"/>
                  </a:cubicBezTo>
                  <a:cubicBezTo>
                    <a:pt x="331" y="97"/>
                    <a:pt x="331" y="97"/>
                    <a:pt x="331" y="97"/>
                  </a:cubicBezTo>
                  <a:cubicBezTo>
                    <a:pt x="344" y="97"/>
                    <a:pt x="355" y="86"/>
                    <a:pt x="355" y="73"/>
                  </a:cubicBezTo>
                  <a:cubicBezTo>
                    <a:pt x="355" y="19"/>
                    <a:pt x="355" y="19"/>
                    <a:pt x="355" y="19"/>
                  </a:cubicBezTo>
                  <a:lnTo>
                    <a:pt x="19" y="19"/>
                  </a:lnTo>
                  <a:close/>
                  <a:moveTo>
                    <a:pt x="331" y="116"/>
                  </a:moveTo>
                  <a:cubicBezTo>
                    <a:pt x="43" y="116"/>
                    <a:pt x="43" y="116"/>
                    <a:pt x="43" y="116"/>
                  </a:cubicBezTo>
                  <a:cubicBezTo>
                    <a:pt x="20" y="116"/>
                    <a:pt x="0" y="97"/>
                    <a:pt x="0" y="73"/>
                  </a:cubicBezTo>
                  <a:cubicBezTo>
                    <a:pt x="0" y="0"/>
                    <a:pt x="0" y="0"/>
                    <a:pt x="0" y="0"/>
                  </a:cubicBezTo>
                  <a:cubicBezTo>
                    <a:pt x="374" y="0"/>
                    <a:pt x="374" y="0"/>
                    <a:pt x="374" y="0"/>
                  </a:cubicBezTo>
                  <a:cubicBezTo>
                    <a:pt x="374" y="73"/>
                    <a:pt x="374" y="73"/>
                    <a:pt x="374" y="73"/>
                  </a:cubicBezTo>
                  <a:cubicBezTo>
                    <a:pt x="374" y="97"/>
                    <a:pt x="354" y="116"/>
                    <a:pt x="331" y="116"/>
                  </a:cubicBezTo>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1" name="Google Shape;2121;p209"/>
            <p:cNvSpPr/>
            <p:nvPr/>
          </p:nvSpPr>
          <p:spPr>
            <a:xfrm>
              <a:off x="8019656" y="3418441"/>
              <a:ext cx="244781" cy="68919"/>
            </a:xfrm>
            <a:custGeom>
              <a:avLst/>
              <a:gdLst/>
              <a:ahLst/>
              <a:cxnLst/>
              <a:rect l="l" t="t" r="r" b="b"/>
              <a:pathLst>
                <a:path w="374" h="105" extrusionOk="0">
                  <a:moveTo>
                    <a:pt x="19" y="86"/>
                  </a:moveTo>
                  <a:cubicBezTo>
                    <a:pt x="355" y="86"/>
                    <a:pt x="355" y="86"/>
                    <a:pt x="355" y="86"/>
                  </a:cubicBezTo>
                  <a:cubicBezTo>
                    <a:pt x="355" y="43"/>
                    <a:pt x="355" y="43"/>
                    <a:pt x="355" y="43"/>
                  </a:cubicBezTo>
                  <a:cubicBezTo>
                    <a:pt x="355" y="29"/>
                    <a:pt x="344" y="19"/>
                    <a:pt x="331" y="19"/>
                  </a:cubicBezTo>
                  <a:cubicBezTo>
                    <a:pt x="43" y="19"/>
                    <a:pt x="43" y="19"/>
                    <a:pt x="43" y="19"/>
                  </a:cubicBezTo>
                  <a:cubicBezTo>
                    <a:pt x="30" y="19"/>
                    <a:pt x="19" y="29"/>
                    <a:pt x="19" y="43"/>
                  </a:cubicBezTo>
                  <a:lnTo>
                    <a:pt x="19" y="86"/>
                  </a:lnTo>
                  <a:close/>
                  <a:moveTo>
                    <a:pt x="374" y="105"/>
                  </a:moveTo>
                  <a:cubicBezTo>
                    <a:pt x="0" y="105"/>
                    <a:pt x="0" y="105"/>
                    <a:pt x="0" y="105"/>
                  </a:cubicBezTo>
                  <a:cubicBezTo>
                    <a:pt x="0" y="43"/>
                    <a:pt x="0" y="43"/>
                    <a:pt x="0" y="43"/>
                  </a:cubicBezTo>
                  <a:cubicBezTo>
                    <a:pt x="0" y="19"/>
                    <a:pt x="20" y="0"/>
                    <a:pt x="43" y="0"/>
                  </a:cubicBezTo>
                  <a:cubicBezTo>
                    <a:pt x="331" y="0"/>
                    <a:pt x="331" y="0"/>
                    <a:pt x="331" y="0"/>
                  </a:cubicBezTo>
                  <a:cubicBezTo>
                    <a:pt x="354" y="0"/>
                    <a:pt x="374" y="19"/>
                    <a:pt x="374" y="43"/>
                  </a:cubicBezTo>
                  <a:lnTo>
                    <a:pt x="374" y="105"/>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2" name="Google Shape;2122;p209"/>
            <p:cNvSpPr/>
            <p:nvPr/>
          </p:nvSpPr>
          <p:spPr>
            <a:xfrm>
              <a:off x="8019656" y="3474289"/>
              <a:ext cx="244781" cy="311324"/>
            </a:xfrm>
            <a:custGeom>
              <a:avLst/>
              <a:gdLst/>
              <a:ahLst/>
              <a:cxnLst/>
              <a:rect l="l" t="t" r="r" b="b"/>
              <a:pathLst>
                <a:path w="206" h="262" extrusionOk="0">
                  <a:moveTo>
                    <a:pt x="10" y="252"/>
                  </a:moveTo>
                  <a:lnTo>
                    <a:pt x="195" y="252"/>
                  </a:lnTo>
                  <a:lnTo>
                    <a:pt x="195" y="11"/>
                  </a:lnTo>
                  <a:lnTo>
                    <a:pt x="10" y="11"/>
                  </a:lnTo>
                  <a:lnTo>
                    <a:pt x="10" y="252"/>
                  </a:lnTo>
                  <a:close/>
                  <a:moveTo>
                    <a:pt x="206" y="262"/>
                  </a:moveTo>
                  <a:lnTo>
                    <a:pt x="0" y="262"/>
                  </a:lnTo>
                  <a:lnTo>
                    <a:pt x="0" y="0"/>
                  </a:lnTo>
                  <a:lnTo>
                    <a:pt x="206" y="0"/>
                  </a:lnTo>
                  <a:lnTo>
                    <a:pt x="206" y="262"/>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3" name="Google Shape;2123;p209"/>
            <p:cNvSpPr/>
            <p:nvPr/>
          </p:nvSpPr>
          <p:spPr>
            <a:xfrm>
              <a:off x="8118281" y="3805813"/>
              <a:ext cx="47400" cy="120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4" name="Google Shape;2124;p209"/>
            <p:cNvSpPr/>
            <p:nvPr/>
          </p:nvSpPr>
          <p:spPr>
            <a:xfrm>
              <a:off x="8115905" y="3446959"/>
              <a:ext cx="15300" cy="132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5" name="Google Shape;2125;p209"/>
            <p:cNvSpPr/>
            <p:nvPr/>
          </p:nvSpPr>
          <p:spPr>
            <a:xfrm>
              <a:off x="8139670" y="3446959"/>
              <a:ext cx="40500" cy="132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209"/>
            <p:cNvSpPr/>
            <p:nvPr/>
          </p:nvSpPr>
          <p:spPr>
            <a:xfrm>
              <a:off x="8079069" y="3571727"/>
              <a:ext cx="78425" cy="77237"/>
            </a:xfrm>
            <a:custGeom>
              <a:avLst/>
              <a:gdLst/>
              <a:ahLst/>
              <a:cxnLst/>
              <a:rect l="l" t="t" r="r" b="b"/>
              <a:pathLst>
                <a:path w="66" h="65" extrusionOk="0">
                  <a:moveTo>
                    <a:pt x="8" y="65"/>
                  </a:moveTo>
                  <a:lnTo>
                    <a:pt x="0" y="57"/>
                  </a:lnTo>
                  <a:lnTo>
                    <a:pt x="58" y="0"/>
                  </a:lnTo>
                  <a:lnTo>
                    <a:pt x="66" y="7"/>
                  </a:lnTo>
                  <a:lnTo>
                    <a:pt x="8" y="65"/>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7" name="Google Shape;2127;p209"/>
            <p:cNvSpPr/>
            <p:nvPr/>
          </p:nvSpPr>
          <p:spPr>
            <a:xfrm>
              <a:off x="8079069" y="3568162"/>
              <a:ext cx="139026" cy="139026"/>
            </a:xfrm>
            <a:custGeom>
              <a:avLst/>
              <a:gdLst/>
              <a:ahLst/>
              <a:cxnLst/>
              <a:rect l="l" t="t" r="r" b="b"/>
              <a:pathLst>
                <a:path w="117" h="117" extrusionOk="0">
                  <a:moveTo>
                    <a:pt x="8" y="117"/>
                  </a:moveTo>
                  <a:lnTo>
                    <a:pt x="0" y="109"/>
                  </a:lnTo>
                  <a:lnTo>
                    <a:pt x="110" y="0"/>
                  </a:lnTo>
                  <a:lnTo>
                    <a:pt x="117" y="7"/>
                  </a:lnTo>
                  <a:lnTo>
                    <a:pt x="8" y="117"/>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128" name="Google Shape;2128;p209"/>
          <p:cNvGrpSpPr/>
          <p:nvPr/>
        </p:nvGrpSpPr>
        <p:grpSpPr>
          <a:xfrm>
            <a:off x="4359305" y="1750411"/>
            <a:ext cx="484809" cy="278053"/>
            <a:chOff x="8736175" y="5077250"/>
            <a:chExt cx="484809" cy="278053"/>
          </a:xfrm>
        </p:grpSpPr>
        <p:sp>
          <p:nvSpPr>
            <p:cNvPr id="2129" name="Google Shape;2129;p209"/>
            <p:cNvSpPr/>
            <p:nvPr/>
          </p:nvSpPr>
          <p:spPr>
            <a:xfrm>
              <a:off x="8989274" y="5175875"/>
              <a:ext cx="40401" cy="81990"/>
            </a:xfrm>
            <a:custGeom>
              <a:avLst/>
              <a:gdLst/>
              <a:ahLst/>
              <a:cxnLst/>
              <a:rect l="l" t="t" r="r" b="b"/>
              <a:pathLst>
                <a:path w="62" h="125" extrusionOk="0">
                  <a:moveTo>
                    <a:pt x="62" y="64"/>
                  </a:moveTo>
                  <a:cubicBezTo>
                    <a:pt x="62" y="63"/>
                    <a:pt x="62" y="63"/>
                    <a:pt x="62" y="63"/>
                  </a:cubicBezTo>
                  <a:cubicBezTo>
                    <a:pt x="62" y="61"/>
                    <a:pt x="62" y="61"/>
                    <a:pt x="62" y="61"/>
                  </a:cubicBezTo>
                  <a:cubicBezTo>
                    <a:pt x="61" y="60"/>
                    <a:pt x="61" y="60"/>
                    <a:pt x="61" y="60"/>
                  </a:cubicBezTo>
                  <a:cubicBezTo>
                    <a:pt x="61" y="59"/>
                    <a:pt x="61" y="59"/>
                    <a:pt x="61" y="59"/>
                  </a:cubicBezTo>
                  <a:cubicBezTo>
                    <a:pt x="60" y="58"/>
                    <a:pt x="60" y="58"/>
                    <a:pt x="60" y="58"/>
                  </a:cubicBezTo>
                  <a:cubicBezTo>
                    <a:pt x="12" y="3"/>
                    <a:pt x="12" y="3"/>
                    <a:pt x="12" y="3"/>
                  </a:cubicBezTo>
                  <a:cubicBezTo>
                    <a:pt x="10" y="0"/>
                    <a:pt x="5" y="0"/>
                    <a:pt x="3" y="2"/>
                  </a:cubicBezTo>
                  <a:cubicBezTo>
                    <a:pt x="0" y="4"/>
                    <a:pt x="0" y="9"/>
                    <a:pt x="2" y="12"/>
                  </a:cubicBezTo>
                  <a:cubicBezTo>
                    <a:pt x="46" y="63"/>
                    <a:pt x="46" y="63"/>
                    <a:pt x="46" y="63"/>
                  </a:cubicBezTo>
                  <a:cubicBezTo>
                    <a:pt x="2" y="114"/>
                    <a:pt x="2" y="114"/>
                    <a:pt x="2" y="114"/>
                  </a:cubicBezTo>
                  <a:cubicBezTo>
                    <a:pt x="0" y="116"/>
                    <a:pt x="0" y="121"/>
                    <a:pt x="3" y="123"/>
                  </a:cubicBezTo>
                  <a:cubicBezTo>
                    <a:pt x="7" y="125"/>
                    <a:pt x="7" y="125"/>
                    <a:pt x="7" y="125"/>
                  </a:cubicBezTo>
                  <a:cubicBezTo>
                    <a:pt x="9" y="125"/>
                    <a:pt x="11" y="124"/>
                    <a:pt x="12" y="122"/>
                  </a:cubicBezTo>
                  <a:cubicBezTo>
                    <a:pt x="60" y="67"/>
                    <a:pt x="60" y="67"/>
                    <a:pt x="60" y="67"/>
                  </a:cubicBezTo>
                  <a:cubicBezTo>
                    <a:pt x="61" y="66"/>
                    <a:pt x="61" y="66"/>
                    <a:pt x="61" y="66"/>
                  </a:cubicBezTo>
                  <a:cubicBezTo>
                    <a:pt x="61" y="65"/>
                    <a:pt x="61" y="65"/>
                    <a:pt x="61" y="65"/>
                  </a:cubicBezTo>
                  <a:lnTo>
                    <a:pt x="62" y="64"/>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0" name="Google Shape;2130;p209"/>
            <p:cNvSpPr/>
            <p:nvPr/>
          </p:nvSpPr>
          <p:spPr>
            <a:xfrm>
              <a:off x="8926297" y="5175875"/>
              <a:ext cx="41589" cy="81990"/>
            </a:xfrm>
            <a:custGeom>
              <a:avLst/>
              <a:gdLst/>
              <a:ahLst/>
              <a:cxnLst/>
              <a:rect l="l" t="t" r="r" b="b"/>
              <a:pathLst>
                <a:path w="62" h="125" extrusionOk="0">
                  <a:moveTo>
                    <a:pt x="0" y="64"/>
                  </a:moveTo>
                  <a:cubicBezTo>
                    <a:pt x="0" y="63"/>
                    <a:pt x="0" y="63"/>
                    <a:pt x="0" y="63"/>
                  </a:cubicBezTo>
                  <a:cubicBezTo>
                    <a:pt x="0" y="61"/>
                    <a:pt x="0" y="61"/>
                    <a:pt x="0" y="61"/>
                  </a:cubicBezTo>
                  <a:cubicBezTo>
                    <a:pt x="0" y="60"/>
                    <a:pt x="0" y="60"/>
                    <a:pt x="0" y="60"/>
                  </a:cubicBezTo>
                  <a:cubicBezTo>
                    <a:pt x="1" y="59"/>
                    <a:pt x="1" y="59"/>
                    <a:pt x="1" y="59"/>
                  </a:cubicBezTo>
                  <a:cubicBezTo>
                    <a:pt x="2" y="58"/>
                    <a:pt x="2" y="58"/>
                    <a:pt x="2" y="58"/>
                  </a:cubicBezTo>
                  <a:cubicBezTo>
                    <a:pt x="50" y="3"/>
                    <a:pt x="50" y="3"/>
                    <a:pt x="50" y="3"/>
                  </a:cubicBezTo>
                  <a:cubicBezTo>
                    <a:pt x="52" y="0"/>
                    <a:pt x="56" y="0"/>
                    <a:pt x="59" y="2"/>
                  </a:cubicBezTo>
                  <a:cubicBezTo>
                    <a:pt x="62" y="4"/>
                    <a:pt x="62" y="9"/>
                    <a:pt x="60" y="12"/>
                  </a:cubicBezTo>
                  <a:cubicBezTo>
                    <a:pt x="15" y="63"/>
                    <a:pt x="15" y="63"/>
                    <a:pt x="15" y="63"/>
                  </a:cubicBezTo>
                  <a:cubicBezTo>
                    <a:pt x="60" y="114"/>
                    <a:pt x="60" y="114"/>
                    <a:pt x="60" y="114"/>
                  </a:cubicBezTo>
                  <a:cubicBezTo>
                    <a:pt x="62" y="116"/>
                    <a:pt x="62" y="121"/>
                    <a:pt x="59" y="123"/>
                  </a:cubicBezTo>
                  <a:cubicBezTo>
                    <a:pt x="55" y="125"/>
                    <a:pt x="55" y="125"/>
                    <a:pt x="55" y="125"/>
                  </a:cubicBezTo>
                  <a:cubicBezTo>
                    <a:pt x="53" y="125"/>
                    <a:pt x="51" y="124"/>
                    <a:pt x="50" y="122"/>
                  </a:cubicBezTo>
                  <a:cubicBezTo>
                    <a:pt x="2" y="67"/>
                    <a:pt x="2" y="67"/>
                    <a:pt x="2" y="67"/>
                  </a:cubicBezTo>
                  <a:cubicBezTo>
                    <a:pt x="1" y="66"/>
                    <a:pt x="1" y="66"/>
                    <a:pt x="1" y="66"/>
                  </a:cubicBezTo>
                  <a:cubicBezTo>
                    <a:pt x="0" y="65"/>
                    <a:pt x="0" y="65"/>
                    <a:pt x="0" y="65"/>
                  </a:cubicBezTo>
                  <a:lnTo>
                    <a:pt x="0" y="64"/>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1" name="Google Shape;2131;p209"/>
            <p:cNvSpPr/>
            <p:nvPr/>
          </p:nvSpPr>
          <p:spPr>
            <a:xfrm>
              <a:off x="8736175" y="5311337"/>
              <a:ext cx="484809" cy="43966"/>
            </a:xfrm>
            <a:custGeom>
              <a:avLst/>
              <a:gdLst/>
              <a:ahLst/>
              <a:cxnLst/>
              <a:rect l="l" t="t" r="r" b="b"/>
              <a:pathLst>
                <a:path w="741" h="67" extrusionOk="0">
                  <a:moveTo>
                    <a:pt x="27" y="51"/>
                  </a:moveTo>
                  <a:cubicBezTo>
                    <a:pt x="714" y="51"/>
                    <a:pt x="714" y="51"/>
                    <a:pt x="714" y="51"/>
                  </a:cubicBezTo>
                  <a:cubicBezTo>
                    <a:pt x="718" y="44"/>
                    <a:pt x="723" y="38"/>
                    <a:pt x="723" y="36"/>
                  </a:cubicBezTo>
                  <a:cubicBezTo>
                    <a:pt x="724" y="33"/>
                    <a:pt x="724" y="25"/>
                    <a:pt x="723" y="16"/>
                  </a:cubicBezTo>
                  <a:cubicBezTo>
                    <a:pt x="426" y="16"/>
                    <a:pt x="426" y="16"/>
                    <a:pt x="426" y="16"/>
                  </a:cubicBezTo>
                  <a:cubicBezTo>
                    <a:pt x="426" y="24"/>
                    <a:pt x="426" y="24"/>
                    <a:pt x="426" y="24"/>
                  </a:cubicBezTo>
                  <a:cubicBezTo>
                    <a:pt x="426" y="28"/>
                    <a:pt x="422" y="32"/>
                    <a:pt x="418" y="32"/>
                  </a:cubicBezTo>
                  <a:cubicBezTo>
                    <a:pt x="323" y="32"/>
                    <a:pt x="323" y="32"/>
                    <a:pt x="323" y="32"/>
                  </a:cubicBezTo>
                  <a:cubicBezTo>
                    <a:pt x="319" y="32"/>
                    <a:pt x="315" y="28"/>
                    <a:pt x="315" y="24"/>
                  </a:cubicBezTo>
                  <a:cubicBezTo>
                    <a:pt x="315" y="16"/>
                    <a:pt x="315" y="16"/>
                    <a:pt x="315" y="16"/>
                  </a:cubicBezTo>
                  <a:cubicBezTo>
                    <a:pt x="17" y="16"/>
                    <a:pt x="17" y="16"/>
                    <a:pt x="17" y="16"/>
                  </a:cubicBezTo>
                  <a:cubicBezTo>
                    <a:pt x="17" y="25"/>
                    <a:pt x="17" y="33"/>
                    <a:pt x="18" y="36"/>
                  </a:cubicBezTo>
                  <a:cubicBezTo>
                    <a:pt x="18" y="38"/>
                    <a:pt x="22" y="45"/>
                    <a:pt x="27" y="51"/>
                  </a:cubicBezTo>
                  <a:moveTo>
                    <a:pt x="718" y="67"/>
                  </a:moveTo>
                  <a:cubicBezTo>
                    <a:pt x="22" y="67"/>
                    <a:pt x="22" y="67"/>
                    <a:pt x="22" y="67"/>
                  </a:cubicBezTo>
                  <a:cubicBezTo>
                    <a:pt x="20" y="67"/>
                    <a:pt x="17" y="66"/>
                    <a:pt x="16" y="64"/>
                  </a:cubicBezTo>
                  <a:cubicBezTo>
                    <a:pt x="13" y="60"/>
                    <a:pt x="4" y="47"/>
                    <a:pt x="2" y="40"/>
                  </a:cubicBezTo>
                  <a:cubicBezTo>
                    <a:pt x="0" y="32"/>
                    <a:pt x="1" y="13"/>
                    <a:pt x="2" y="7"/>
                  </a:cubicBezTo>
                  <a:cubicBezTo>
                    <a:pt x="2" y="3"/>
                    <a:pt x="6" y="0"/>
                    <a:pt x="10" y="0"/>
                  </a:cubicBezTo>
                  <a:cubicBezTo>
                    <a:pt x="323" y="0"/>
                    <a:pt x="323" y="0"/>
                    <a:pt x="323" y="0"/>
                  </a:cubicBezTo>
                  <a:cubicBezTo>
                    <a:pt x="328" y="0"/>
                    <a:pt x="331" y="4"/>
                    <a:pt x="331" y="8"/>
                  </a:cubicBezTo>
                  <a:cubicBezTo>
                    <a:pt x="331" y="16"/>
                    <a:pt x="331" y="16"/>
                    <a:pt x="331" y="16"/>
                  </a:cubicBezTo>
                  <a:cubicBezTo>
                    <a:pt x="410" y="16"/>
                    <a:pt x="410" y="16"/>
                    <a:pt x="410" y="16"/>
                  </a:cubicBezTo>
                  <a:cubicBezTo>
                    <a:pt x="410" y="8"/>
                    <a:pt x="410" y="8"/>
                    <a:pt x="410" y="8"/>
                  </a:cubicBezTo>
                  <a:cubicBezTo>
                    <a:pt x="410" y="4"/>
                    <a:pt x="413" y="0"/>
                    <a:pt x="418" y="0"/>
                  </a:cubicBezTo>
                  <a:cubicBezTo>
                    <a:pt x="731" y="0"/>
                    <a:pt x="731" y="0"/>
                    <a:pt x="731" y="0"/>
                  </a:cubicBezTo>
                  <a:cubicBezTo>
                    <a:pt x="735" y="0"/>
                    <a:pt x="739" y="3"/>
                    <a:pt x="739" y="7"/>
                  </a:cubicBezTo>
                  <a:cubicBezTo>
                    <a:pt x="740" y="13"/>
                    <a:pt x="741" y="32"/>
                    <a:pt x="739" y="40"/>
                  </a:cubicBezTo>
                  <a:cubicBezTo>
                    <a:pt x="737" y="47"/>
                    <a:pt x="728" y="60"/>
                    <a:pt x="725" y="64"/>
                  </a:cubicBezTo>
                  <a:cubicBezTo>
                    <a:pt x="724" y="66"/>
                    <a:pt x="721" y="67"/>
                    <a:pt x="718" y="67"/>
                  </a:cubicBezTo>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2" name="Google Shape;2132;p209"/>
            <p:cNvSpPr/>
            <p:nvPr/>
          </p:nvSpPr>
          <p:spPr>
            <a:xfrm>
              <a:off x="8784894" y="5077250"/>
              <a:ext cx="386184" cy="244781"/>
            </a:xfrm>
            <a:custGeom>
              <a:avLst/>
              <a:gdLst/>
              <a:ahLst/>
              <a:cxnLst/>
              <a:rect l="l" t="t" r="r" b="b"/>
              <a:pathLst>
                <a:path w="589" h="374" extrusionOk="0">
                  <a:moveTo>
                    <a:pt x="544" y="358"/>
                  </a:moveTo>
                  <a:cubicBezTo>
                    <a:pt x="572" y="358"/>
                    <a:pt x="572" y="358"/>
                    <a:pt x="572" y="358"/>
                  </a:cubicBezTo>
                  <a:cubicBezTo>
                    <a:pt x="572" y="34"/>
                    <a:pt x="572" y="34"/>
                    <a:pt x="572" y="34"/>
                  </a:cubicBezTo>
                  <a:cubicBezTo>
                    <a:pt x="572" y="24"/>
                    <a:pt x="565" y="17"/>
                    <a:pt x="555" y="17"/>
                  </a:cubicBezTo>
                  <a:cubicBezTo>
                    <a:pt x="34" y="17"/>
                    <a:pt x="34" y="17"/>
                    <a:pt x="34" y="17"/>
                  </a:cubicBezTo>
                  <a:cubicBezTo>
                    <a:pt x="24" y="17"/>
                    <a:pt x="17" y="24"/>
                    <a:pt x="17" y="34"/>
                  </a:cubicBezTo>
                  <a:cubicBezTo>
                    <a:pt x="17" y="358"/>
                    <a:pt x="17" y="358"/>
                    <a:pt x="17" y="358"/>
                  </a:cubicBezTo>
                  <a:cubicBezTo>
                    <a:pt x="45" y="358"/>
                    <a:pt x="45" y="358"/>
                    <a:pt x="45" y="358"/>
                  </a:cubicBezTo>
                  <a:cubicBezTo>
                    <a:pt x="45" y="53"/>
                    <a:pt x="45" y="53"/>
                    <a:pt x="45" y="53"/>
                  </a:cubicBezTo>
                  <a:cubicBezTo>
                    <a:pt x="45" y="48"/>
                    <a:pt x="48" y="45"/>
                    <a:pt x="53" y="45"/>
                  </a:cubicBezTo>
                  <a:cubicBezTo>
                    <a:pt x="536" y="45"/>
                    <a:pt x="536" y="45"/>
                    <a:pt x="536" y="45"/>
                  </a:cubicBezTo>
                  <a:cubicBezTo>
                    <a:pt x="541" y="45"/>
                    <a:pt x="544" y="48"/>
                    <a:pt x="544" y="53"/>
                  </a:cubicBezTo>
                  <a:lnTo>
                    <a:pt x="544" y="358"/>
                  </a:lnTo>
                  <a:close/>
                  <a:moveTo>
                    <a:pt x="580" y="374"/>
                  </a:moveTo>
                  <a:cubicBezTo>
                    <a:pt x="536" y="374"/>
                    <a:pt x="536" y="374"/>
                    <a:pt x="536" y="374"/>
                  </a:cubicBezTo>
                  <a:cubicBezTo>
                    <a:pt x="532" y="374"/>
                    <a:pt x="528" y="371"/>
                    <a:pt x="528" y="366"/>
                  </a:cubicBezTo>
                  <a:cubicBezTo>
                    <a:pt x="528" y="61"/>
                    <a:pt x="528" y="61"/>
                    <a:pt x="528" y="61"/>
                  </a:cubicBezTo>
                  <a:cubicBezTo>
                    <a:pt x="61" y="61"/>
                    <a:pt x="61" y="61"/>
                    <a:pt x="61" y="61"/>
                  </a:cubicBezTo>
                  <a:cubicBezTo>
                    <a:pt x="61" y="366"/>
                    <a:pt x="61" y="366"/>
                    <a:pt x="61" y="366"/>
                  </a:cubicBezTo>
                  <a:cubicBezTo>
                    <a:pt x="61" y="371"/>
                    <a:pt x="57" y="374"/>
                    <a:pt x="53" y="374"/>
                  </a:cubicBezTo>
                  <a:cubicBezTo>
                    <a:pt x="8" y="374"/>
                    <a:pt x="8" y="374"/>
                    <a:pt x="8" y="374"/>
                  </a:cubicBezTo>
                  <a:cubicBezTo>
                    <a:pt x="4" y="374"/>
                    <a:pt x="0" y="371"/>
                    <a:pt x="0" y="366"/>
                  </a:cubicBezTo>
                  <a:cubicBezTo>
                    <a:pt x="0" y="34"/>
                    <a:pt x="0" y="34"/>
                    <a:pt x="0" y="34"/>
                  </a:cubicBezTo>
                  <a:cubicBezTo>
                    <a:pt x="0" y="15"/>
                    <a:pt x="15" y="0"/>
                    <a:pt x="34" y="0"/>
                  </a:cubicBezTo>
                  <a:cubicBezTo>
                    <a:pt x="555" y="0"/>
                    <a:pt x="555" y="0"/>
                    <a:pt x="555" y="0"/>
                  </a:cubicBezTo>
                  <a:cubicBezTo>
                    <a:pt x="574" y="0"/>
                    <a:pt x="589" y="15"/>
                    <a:pt x="589" y="34"/>
                  </a:cubicBezTo>
                  <a:cubicBezTo>
                    <a:pt x="589" y="366"/>
                    <a:pt x="589" y="366"/>
                    <a:pt x="589" y="366"/>
                  </a:cubicBezTo>
                  <a:cubicBezTo>
                    <a:pt x="589" y="371"/>
                    <a:pt x="585" y="374"/>
                    <a:pt x="580" y="374"/>
                  </a:cubicBezTo>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133" name="Google Shape;2133;p209"/>
          <p:cNvGrpSpPr/>
          <p:nvPr/>
        </p:nvGrpSpPr>
        <p:grpSpPr>
          <a:xfrm>
            <a:off x="4437818" y="2973645"/>
            <a:ext cx="282805" cy="374407"/>
            <a:chOff x="5644327" y="5029720"/>
            <a:chExt cx="282805" cy="374407"/>
          </a:xfrm>
        </p:grpSpPr>
        <p:sp>
          <p:nvSpPr>
            <p:cNvPr id="2134" name="Google Shape;2134;p209"/>
            <p:cNvSpPr/>
            <p:nvPr/>
          </p:nvSpPr>
          <p:spPr>
            <a:xfrm>
              <a:off x="5780977" y="5251924"/>
              <a:ext cx="9600" cy="1461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5" name="Google Shape;2135;p209"/>
            <p:cNvSpPr/>
            <p:nvPr/>
          </p:nvSpPr>
          <p:spPr>
            <a:xfrm>
              <a:off x="5644327" y="5029720"/>
              <a:ext cx="282805" cy="98625"/>
            </a:xfrm>
            <a:custGeom>
              <a:avLst/>
              <a:gdLst/>
              <a:ahLst/>
              <a:cxnLst/>
              <a:rect l="l" t="t" r="r" b="b"/>
              <a:pathLst>
                <a:path w="431" h="150" extrusionOk="0">
                  <a:moveTo>
                    <a:pt x="15" y="135"/>
                  </a:moveTo>
                  <a:cubicBezTo>
                    <a:pt x="359" y="135"/>
                    <a:pt x="359" y="135"/>
                    <a:pt x="359" y="135"/>
                  </a:cubicBezTo>
                  <a:cubicBezTo>
                    <a:pt x="412" y="75"/>
                    <a:pt x="412" y="75"/>
                    <a:pt x="412" y="75"/>
                  </a:cubicBezTo>
                  <a:cubicBezTo>
                    <a:pt x="359" y="15"/>
                    <a:pt x="359" y="15"/>
                    <a:pt x="359" y="15"/>
                  </a:cubicBezTo>
                  <a:cubicBezTo>
                    <a:pt x="15" y="15"/>
                    <a:pt x="15" y="15"/>
                    <a:pt x="15" y="15"/>
                  </a:cubicBezTo>
                  <a:lnTo>
                    <a:pt x="15" y="135"/>
                  </a:lnTo>
                  <a:close/>
                  <a:moveTo>
                    <a:pt x="363" y="150"/>
                  </a:moveTo>
                  <a:cubicBezTo>
                    <a:pt x="7" y="150"/>
                    <a:pt x="7" y="150"/>
                    <a:pt x="7" y="150"/>
                  </a:cubicBezTo>
                  <a:cubicBezTo>
                    <a:pt x="3" y="150"/>
                    <a:pt x="0" y="147"/>
                    <a:pt x="0" y="142"/>
                  </a:cubicBezTo>
                  <a:cubicBezTo>
                    <a:pt x="0" y="7"/>
                    <a:pt x="0" y="7"/>
                    <a:pt x="0" y="7"/>
                  </a:cubicBezTo>
                  <a:cubicBezTo>
                    <a:pt x="0" y="3"/>
                    <a:pt x="3" y="0"/>
                    <a:pt x="7" y="0"/>
                  </a:cubicBezTo>
                  <a:cubicBezTo>
                    <a:pt x="363" y="0"/>
                    <a:pt x="363" y="0"/>
                    <a:pt x="363" y="0"/>
                  </a:cubicBezTo>
                  <a:cubicBezTo>
                    <a:pt x="369" y="2"/>
                    <a:pt x="369" y="2"/>
                    <a:pt x="369" y="2"/>
                  </a:cubicBezTo>
                  <a:cubicBezTo>
                    <a:pt x="429" y="70"/>
                    <a:pt x="429" y="70"/>
                    <a:pt x="429" y="70"/>
                  </a:cubicBezTo>
                  <a:cubicBezTo>
                    <a:pt x="431" y="73"/>
                    <a:pt x="431" y="77"/>
                    <a:pt x="429" y="80"/>
                  </a:cubicBezTo>
                  <a:cubicBezTo>
                    <a:pt x="369" y="148"/>
                    <a:pt x="369" y="148"/>
                    <a:pt x="369" y="148"/>
                  </a:cubicBezTo>
                  <a:lnTo>
                    <a:pt x="363" y="150"/>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6" name="Google Shape;2136;p209"/>
            <p:cNvSpPr/>
            <p:nvPr/>
          </p:nvSpPr>
          <p:spPr>
            <a:xfrm>
              <a:off x="5644327" y="5158052"/>
              <a:ext cx="282804" cy="98625"/>
            </a:xfrm>
            <a:custGeom>
              <a:avLst/>
              <a:gdLst/>
              <a:ahLst/>
              <a:cxnLst/>
              <a:rect l="l" t="t" r="r" b="b"/>
              <a:pathLst>
                <a:path w="432" h="151" extrusionOk="0">
                  <a:moveTo>
                    <a:pt x="72" y="135"/>
                  </a:moveTo>
                  <a:cubicBezTo>
                    <a:pt x="416" y="135"/>
                    <a:pt x="416" y="135"/>
                    <a:pt x="416" y="135"/>
                  </a:cubicBezTo>
                  <a:cubicBezTo>
                    <a:pt x="416" y="16"/>
                    <a:pt x="416" y="16"/>
                    <a:pt x="416" y="16"/>
                  </a:cubicBezTo>
                  <a:cubicBezTo>
                    <a:pt x="72" y="16"/>
                    <a:pt x="72" y="16"/>
                    <a:pt x="72" y="16"/>
                  </a:cubicBezTo>
                  <a:cubicBezTo>
                    <a:pt x="19" y="75"/>
                    <a:pt x="19" y="75"/>
                    <a:pt x="19" y="75"/>
                  </a:cubicBezTo>
                  <a:lnTo>
                    <a:pt x="72" y="135"/>
                  </a:lnTo>
                  <a:close/>
                  <a:moveTo>
                    <a:pt x="424" y="151"/>
                  </a:moveTo>
                  <a:cubicBezTo>
                    <a:pt x="68" y="151"/>
                    <a:pt x="68" y="151"/>
                    <a:pt x="68" y="151"/>
                  </a:cubicBezTo>
                  <a:cubicBezTo>
                    <a:pt x="63" y="148"/>
                    <a:pt x="63" y="148"/>
                    <a:pt x="63" y="148"/>
                  </a:cubicBezTo>
                  <a:cubicBezTo>
                    <a:pt x="3" y="81"/>
                    <a:pt x="3" y="81"/>
                    <a:pt x="3" y="81"/>
                  </a:cubicBezTo>
                  <a:cubicBezTo>
                    <a:pt x="0" y="78"/>
                    <a:pt x="0" y="73"/>
                    <a:pt x="3" y="70"/>
                  </a:cubicBezTo>
                  <a:cubicBezTo>
                    <a:pt x="63" y="3"/>
                    <a:pt x="63" y="3"/>
                    <a:pt x="63" y="3"/>
                  </a:cubicBezTo>
                  <a:cubicBezTo>
                    <a:pt x="68" y="0"/>
                    <a:pt x="68" y="0"/>
                    <a:pt x="68" y="0"/>
                  </a:cubicBezTo>
                  <a:cubicBezTo>
                    <a:pt x="424" y="0"/>
                    <a:pt x="424" y="0"/>
                    <a:pt x="424" y="0"/>
                  </a:cubicBezTo>
                  <a:cubicBezTo>
                    <a:pt x="428" y="0"/>
                    <a:pt x="432" y="4"/>
                    <a:pt x="432" y="8"/>
                  </a:cubicBezTo>
                  <a:cubicBezTo>
                    <a:pt x="432" y="143"/>
                    <a:pt x="432" y="143"/>
                    <a:pt x="432" y="143"/>
                  </a:cubicBezTo>
                  <a:cubicBezTo>
                    <a:pt x="432" y="147"/>
                    <a:pt x="428" y="151"/>
                    <a:pt x="424" y="151"/>
                  </a:cubicBezTo>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7" name="Google Shape;2137;p209"/>
            <p:cNvSpPr/>
            <p:nvPr/>
          </p:nvSpPr>
          <p:spPr>
            <a:xfrm>
              <a:off x="5725129" y="5393327"/>
              <a:ext cx="121200" cy="108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8" name="Google Shape;2138;p209"/>
            <p:cNvSpPr/>
            <p:nvPr/>
          </p:nvSpPr>
          <p:spPr>
            <a:xfrm>
              <a:off x="5780977" y="5123592"/>
              <a:ext cx="9600" cy="393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139" name="Google Shape;2139;p209"/>
          <p:cNvGrpSpPr/>
          <p:nvPr/>
        </p:nvGrpSpPr>
        <p:grpSpPr>
          <a:xfrm>
            <a:off x="4358501" y="3593605"/>
            <a:ext cx="377866" cy="293500"/>
            <a:chOff x="5596797" y="1904600"/>
            <a:chExt cx="377866" cy="293500"/>
          </a:xfrm>
        </p:grpSpPr>
        <p:sp>
          <p:nvSpPr>
            <p:cNvPr id="2140" name="Google Shape;2140;p209"/>
            <p:cNvSpPr/>
            <p:nvPr/>
          </p:nvSpPr>
          <p:spPr>
            <a:xfrm>
              <a:off x="5796424" y="1960448"/>
              <a:ext cx="77237" cy="40401"/>
            </a:xfrm>
            <a:custGeom>
              <a:avLst/>
              <a:gdLst/>
              <a:ahLst/>
              <a:cxnLst/>
              <a:rect l="l" t="t" r="r" b="b"/>
              <a:pathLst>
                <a:path w="117" h="62" extrusionOk="0">
                  <a:moveTo>
                    <a:pt x="51" y="37"/>
                  </a:moveTo>
                  <a:cubicBezTo>
                    <a:pt x="55" y="37"/>
                    <a:pt x="55" y="37"/>
                    <a:pt x="55" y="37"/>
                  </a:cubicBezTo>
                  <a:cubicBezTo>
                    <a:pt x="61" y="38"/>
                    <a:pt x="67" y="40"/>
                    <a:pt x="73" y="41"/>
                  </a:cubicBezTo>
                  <a:cubicBezTo>
                    <a:pt x="78" y="42"/>
                    <a:pt x="83" y="42"/>
                    <a:pt x="88" y="43"/>
                  </a:cubicBezTo>
                  <a:cubicBezTo>
                    <a:pt x="94" y="45"/>
                    <a:pt x="94" y="45"/>
                    <a:pt x="94" y="45"/>
                  </a:cubicBezTo>
                  <a:cubicBezTo>
                    <a:pt x="100" y="46"/>
                    <a:pt x="100" y="46"/>
                    <a:pt x="100" y="46"/>
                  </a:cubicBezTo>
                  <a:cubicBezTo>
                    <a:pt x="99" y="43"/>
                    <a:pt x="96" y="36"/>
                    <a:pt x="89" y="30"/>
                  </a:cubicBezTo>
                  <a:cubicBezTo>
                    <a:pt x="74" y="17"/>
                    <a:pt x="64" y="15"/>
                    <a:pt x="58" y="15"/>
                  </a:cubicBezTo>
                  <a:cubicBezTo>
                    <a:pt x="51" y="15"/>
                    <a:pt x="44" y="18"/>
                    <a:pt x="37" y="20"/>
                  </a:cubicBezTo>
                  <a:cubicBezTo>
                    <a:pt x="32" y="22"/>
                    <a:pt x="32" y="22"/>
                    <a:pt x="32" y="22"/>
                  </a:cubicBezTo>
                  <a:cubicBezTo>
                    <a:pt x="18" y="27"/>
                    <a:pt x="17" y="30"/>
                    <a:pt x="17" y="31"/>
                  </a:cubicBezTo>
                  <a:cubicBezTo>
                    <a:pt x="17" y="31"/>
                    <a:pt x="18" y="33"/>
                    <a:pt x="26" y="38"/>
                  </a:cubicBezTo>
                  <a:cubicBezTo>
                    <a:pt x="30" y="40"/>
                    <a:pt x="34" y="40"/>
                    <a:pt x="40" y="38"/>
                  </a:cubicBezTo>
                  <a:cubicBezTo>
                    <a:pt x="43" y="38"/>
                    <a:pt x="47" y="37"/>
                    <a:pt x="51" y="37"/>
                  </a:cubicBezTo>
                  <a:moveTo>
                    <a:pt x="102" y="47"/>
                  </a:moveTo>
                  <a:cubicBezTo>
                    <a:pt x="102" y="54"/>
                    <a:pt x="102" y="54"/>
                    <a:pt x="102" y="54"/>
                  </a:cubicBezTo>
                  <a:cubicBezTo>
                    <a:pt x="102" y="47"/>
                    <a:pt x="102" y="47"/>
                    <a:pt x="102" y="47"/>
                  </a:cubicBezTo>
                  <a:close/>
                  <a:moveTo>
                    <a:pt x="102" y="62"/>
                  </a:moveTo>
                  <a:cubicBezTo>
                    <a:pt x="102" y="62"/>
                    <a:pt x="102" y="62"/>
                    <a:pt x="102" y="62"/>
                  </a:cubicBezTo>
                  <a:cubicBezTo>
                    <a:pt x="98" y="62"/>
                    <a:pt x="94" y="61"/>
                    <a:pt x="89" y="60"/>
                  </a:cubicBezTo>
                  <a:cubicBezTo>
                    <a:pt x="85" y="59"/>
                    <a:pt x="85" y="59"/>
                    <a:pt x="85" y="59"/>
                  </a:cubicBezTo>
                  <a:cubicBezTo>
                    <a:pt x="80" y="58"/>
                    <a:pt x="75" y="57"/>
                    <a:pt x="71" y="56"/>
                  </a:cubicBezTo>
                  <a:cubicBezTo>
                    <a:pt x="64" y="55"/>
                    <a:pt x="58" y="54"/>
                    <a:pt x="52" y="53"/>
                  </a:cubicBezTo>
                  <a:cubicBezTo>
                    <a:pt x="50" y="52"/>
                    <a:pt x="47" y="53"/>
                    <a:pt x="43" y="54"/>
                  </a:cubicBezTo>
                  <a:cubicBezTo>
                    <a:pt x="40" y="54"/>
                    <a:pt x="36" y="55"/>
                    <a:pt x="31" y="55"/>
                  </a:cubicBezTo>
                  <a:cubicBezTo>
                    <a:pt x="27" y="55"/>
                    <a:pt x="22" y="54"/>
                    <a:pt x="18" y="52"/>
                  </a:cubicBezTo>
                  <a:cubicBezTo>
                    <a:pt x="14" y="49"/>
                    <a:pt x="0" y="41"/>
                    <a:pt x="1" y="29"/>
                  </a:cubicBezTo>
                  <a:cubicBezTo>
                    <a:pt x="2" y="18"/>
                    <a:pt x="15" y="12"/>
                    <a:pt x="26" y="8"/>
                  </a:cubicBezTo>
                  <a:cubicBezTo>
                    <a:pt x="31" y="6"/>
                    <a:pt x="31" y="6"/>
                    <a:pt x="31" y="6"/>
                  </a:cubicBezTo>
                  <a:cubicBezTo>
                    <a:pt x="39" y="3"/>
                    <a:pt x="48" y="0"/>
                    <a:pt x="58" y="0"/>
                  </a:cubicBezTo>
                  <a:cubicBezTo>
                    <a:pt x="72" y="0"/>
                    <a:pt x="86" y="6"/>
                    <a:pt x="100" y="19"/>
                  </a:cubicBezTo>
                  <a:cubicBezTo>
                    <a:pt x="108" y="27"/>
                    <a:pt x="117" y="40"/>
                    <a:pt x="115" y="50"/>
                  </a:cubicBezTo>
                  <a:cubicBezTo>
                    <a:pt x="115" y="55"/>
                    <a:pt x="112" y="59"/>
                    <a:pt x="108" y="61"/>
                  </a:cubicBezTo>
                  <a:lnTo>
                    <a:pt x="102" y="62"/>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1" name="Google Shape;2141;p209"/>
            <p:cNvSpPr/>
            <p:nvPr/>
          </p:nvSpPr>
          <p:spPr>
            <a:xfrm>
              <a:off x="5643139" y="2103039"/>
              <a:ext cx="55848" cy="67731"/>
            </a:xfrm>
            <a:custGeom>
              <a:avLst/>
              <a:gdLst/>
              <a:ahLst/>
              <a:cxnLst/>
              <a:rect l="l" t="t" r="r" b="b"/>
              <a:pathLst>
                <a:path w="84" h="103" extrusionOk="0">
                  <a:moveTo>
                    <a:pt x="69" y="16"/>
                  </a:moveTo>
                  <a:cubicBezTo>
                    <a:pt x="52" y="18"/>
                    <a:pt x="34" y="22"/>
                    <a:pt x="29" y="32"/>
                  </a:cubicBezTo>
                  <a:cubicBezTo>
                    <a:pt x="24" y="40"/>
                    <a:pt x="17" y="71"/>
                    <a:pt x="34" y="82"/>
                  </a:cubicBezTo>
                  <a:cubicBezTo>
                    <a:pt x="39" y="85"/>
                    <a:pt x="45" y="87"/>
                    <a:pt x="52" y="87"/>
                  </a:cubicBezTo>
                  <a:cubicBezTo>
                    <a:pt x="57" y="87"/>
                    <a:pt x="63" y="86"/>
                    <a:pt x="69" y="84"/>
                  </a:cubicBezTo>
                  <a:lnTo>
                    <a:pt x="69" y="16"/>
                  </a:lnTo>
                  <a:close/>
                  <a:moveTo>
                    <a:pt x="52" y="103"/>
                  </a:moveTo>
                  <a:cubicBezTo>
                    <a:pt x="52" y="103"/>
                    <a:pt x="52" y="103"/>
                    <a:pt x="52" y="103"/>
                  </a:cubicBezTo>
                  <a:cubicBezTo>
                    <a:pt x="42" y="103"/>
                    <a:pt x="33" y="100"/>
                    <a:pt x="25" y="95"/>
                  </a:cubicBezTo>
                  <a:cubicBezTo>
                    <a:pt x="0" y="78"/>
                    <a:pt x="8" y="38"/>
                    <a:pt x="15" y="25"/>
                  </a:cubicBezTo>
                  <a:cubicBezTo>
                    <a:pt x="25" y="5"/>
                    <a:pt x="53" y="2"/>
                    <a:pt x="75" y="0"/>
                  </a:cubicBezTo>
                  <a:cubicBezTo>
                    <a:pt x="82" y="2"/>
                    <a:pt x="82" y="2"/>
                    <a:pt x="82" y="2"/>
                  </a:cubicBezTo>
                  <a:cubicBezTo>
                    <a:pt x="84" y="8"/>
                    <a:pt x="84" y="8"/>
                    <a:pt x="84" y="8"/>
                  </a:cubicBezTo>
                  <a:cubicBezTo>
                    <a:pt x="84" y="90"/>
                    <a:pt x="84" y="90"/>
                    <a:pt x="84" y="90"/>
                  </a:cubicBezTo>
                  <a:cubicBezTo>
                    <a:pt x="84" y="94"/>
                    <a:pt x="82" y="97"/>
                    <a:pt x="79" y="98"/>
                  </a:cubicBezTo>
                  <a:cubicBezTo>
                    <a:pt x="71" y="100"/>
                    <a:pt x="62" y="103"/>
                    <a:pt x="52" y="103"/>
                  </a:cubicBezTo>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2" name="Google Shape;2142;p209"/>
            <p:cNvSpPr/>
            <p:nvPr/>
          </p:nvSpPr>
          <p:spPr>
            <a:xfrm>
              <a:off x="5688293" y="2035308"/>
              <a:ext cx="84366" cy="131897"/>
            </a:xfrm>
            <a:custGeom>
              <a:avLst/>
              <a:gdLst/>
              <a:ahLst/>
              <a:cxnLst/>
              <a:rect l="l" t="t" r="r" b="b"/>
              <a:pathLst>
                <a:path w="128" h="201" extrusionOk="0">
                  <a:moveTo>
                    <a:pt x="15" y="113"/>
                  </a:moveTo>
                  <a:cubicBezTo>
                    <a:pt x="15" y="168"/>
                    <a:pt x="15" y="168"/>
                    <a:pt x="15" y="168"/>
                  </a:cubicBezTo>
                  <a:cubicBezTo>
                    <a:pt x="17" y="165"/>
                    <a:pt x="17" y="165"/>
                    <a:pt x="17" y="165"/>
                  </a:cubicBezTo>
                  <a:cubicBezTo>
                    <a:pt x="36" y="139"/>
                    <a:pt x="55" y="118"/>
                    <a:pt x="75" y="95"/>
                  </a:cubicBezTo>
                  <a:cubicBezTo>
                    <a:pt x="78" y="93"/>
                    <a:pt x="78" y="93"/>
                    <a:pt x="78" y="93"/>
                  </a:cubicBezTo>
                  <a:cubicBezTo>
                    <a:pt x="98" y="70"/>
                    <a:pt x="110" y="49"/>
                    <a:pt x="111" y="31"/>
                  </a:cubicBezTo>
                  <a:cubicBezTo>
                    <a:pt x="113" y="18"/>
                    <a:pt x="110" y="15"/>
                    <a:pt x="110" y="15"/>
                  </a:cubicBezTo>
                  <a:cubicBezTo>
                    <a:pt x="99" y="15"/>
                    <a:pt x="64" y="50"/>
                    <a:pt x="27" y="98"/>
                  </a:cubicBezTo>
                  <a:cubicBezTo>
                    <a:pt x="24" y="103"/>
                    <a:pt x="19" y="108"/>
                    <a:pt x="15" y="113"/>
                  </a:cubicBezTo>
                  <a:moveTo>
                    <a:pt x="7" y="201"/>
                  </a:moveTo>
                  <a:cubicBezTo>
                    <a:pt x="5" y="201"/>
                    <a:pt x="5" y="201"/>
                    <a:pt x="5" y="201"/>
                  </a:cubicBezTo>
                  <a:cubicBezTo>
                    <a:pt x="2" y="200"/>
                    <a:pt x="0" y="197"/>
                    <a:pt x="0" y="193"/>
                  </a:cubicBezTo>
                  <a:cubicBezTo>
                    <a:pt x="0" y="111"/>
                    <a:pt x="0" y="111"/>
                    <a:pt x="0" y="111"/>
                  </a:cubicBezTo>
                  <a:cubicBezTo>
                    <a:pt x="1" y="106"/>
                    <a:pt x="1" y="106"/>
                    <a:pt x="1" y="106"/>
                  </a:cubicBezTo>
                  <a:cubicBezTo>
                    <a:pt x="6" y="100"/>
                    <a:pt x="11" y="94"/>
                    <a:pt x="15" y="88"/>
                  </a:cubicBezTo>
                  <a:cubicBezTo>
                    <a:pt x="40" y="55"/>
                    <a:pt x="86" y="0"/>
                    <a:pt x="110" y="0"/>
                  </a:cubicBezTo>
                  <a:cubicBezTo>
                    <a:pt x="115" y="0"/>
                    <a:pt x="119" y="1"/>
                    <a:pt x="122" y="5"/>
                  </a:cubicBezTo>
                  <a:cubicBezTo>
                    <a:pt x="127" y="10"/>
                    <a:pt x="128" y="19"/>
                    <a:pt x="127" y="32"/>
                  </a:cubicBezTo>
                  <a:cubicBezTo>
                    <a:pt x="125" y="54"/>
                    <a:pt x="112" y="78"/>
                    <a:pt x="89" y="103"/>
                  </a:cubicBezTo>
                  <a:cubicBezTo>
                    <a:pt x="87" y="106"/>
                    <a:pt x="87" y="106"/>
                    <a:pt x="87" y="106"/>
                  </a:cubicBezTo>
                  <a:cubicBezTo>
                    <a:pt x="67" y="128"/>
                    <a:pt x="48" y="149"/>
                    <a:pt x="30" y="174"/>
                  </a:cubicBezTo>
                  <a:cubicBezTo>
                    <a:pt x="27" y="178"/>
                    <a:pt x="23" y="184"/>
                    <a:pt x="19" y="189"/>
                  </a:cubicBezTo>
                  <a:cubicBezTo>
                    <a:pt x="14" y="198"/>
                    <a:pt x="14" y="198"/>
                    <a:pt x="14" y="198"/>
                  </a:cubicBezTo>
                  <a:lnTo>
                    <a:pt x="7" y="201"/>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3" name="Google Shape;2143;p209"/>
            <p:cNvSpPr/>
            <p:nvPr/>
          </p:nvSpPr>
          <p:spPr>
            <a:xfrm>
              <a:off x="5596797" y="1904600"/>
              <a:ext cx="102190" cy="153285"/>
            </a:xfrm>
            <a:custGeom>
              <a:avLst/>
              <a:gdLst/>
              <a:ahLst/>
              <a:cxnLst/>
              <a:rect l="l" t="t" r="r" b="b"/>
              <a:pathLst>
                <a:path w="156" h="233" extrusionOk="0">
                  <a:moveTo>
                    <a:pt x="15" y="174"/>
                  </a:moveTo>
                  <a:cubicBezTo>
                    <a:pt x="28" y="200"/>
                    <a:pt x="46" y="214"/>
                    <a:pt x="66" y="217"/>
                  </a:cubicBezTo>
                  <a:cubicBezTo>
                    <a:pt x="72" y="217"/>
                    <a:pt x="72" y="217"/>
                    <a:pt x="72" y="217"/>
                  </a:cubicBezTo>
                  <a:cubicBezTo>
                    <a:pt x="84" y="217"/>
                    <a:pt x="93" y="212"/>
                    <a:pt x="103" y="207"/>
                  </a:cubicBezTo>
                  <a:cubicBezTo>
                    <a:pt x="108" y="204"/>
                    <a:pt x="113" y="201"/>
                    <a:pt x="118" y="199"/>
                  </a:cubicBezTo>
                  <a:cubicBezTo>
                    <a:pt x="125" y="196"/>
                    <a:pt x="133" y="195"/>
                    <a:pt x="141" y="194"/>
                  </a:cubicBezTo>
                  <a:cubicBezTo>
                    <a:pt x="141" y="93"/>
                    <a:pt x="141" y="93"/>
                    <a:pt x="141" y="93"/>
                  </a:cubicBezTo>
                  <a:cubicBezTo>
                    <a:pt x="15" y="20"/>
                    <a:pt x="15" y="20"/>
                    <a:pt x="15" y="20"/>
                  </a:cubicBezTo>
                  <a:lnTo>
                    <a:pt x="15" y="174"/>
                  </a:lnTo>
                  <a:close/>
                  <a:moveTo>
                    <a:pt x="72" y="233"/>
                  </a:moveTo>
                  <a:cubicBezTo>
                    <a:pt x="72" y="233"/>
                    <a:pt x="72" y="233"/>
                    <a:pt x="72" y="233"/>
                  </a:cubicBezTo>
                  <a:cubicBezTo>
                    <a:pt x="65" y="232"/>
                    <a:pt x="65" y="232"/>
                    <a:pt x="65" y="232"/>
                  </a:cubicBezTo>
                  <a:cubicBezTo>
                    <a:pt x="38" y="229"/>
                    <a:pt x="16" y="211"/>
                    <a:pt x="1" y="179"/>
                  </a:cubicBezTo>
                  <a:cubicBezTo>
                    <a:pt x="0" y="176"/>
                    <a:pt x="0" y="176"/>
                    <a:pt x="0" y="176"/>
                  </a:cubicBezTo>
                  <a:cubicBezTo>
                    <a:pt x="0" y="7"/>
                    <a:pt x="0" y="7"/>
                    <a:pt x="0" y="7"/>
                  </a:cubicBezTo>
                  <a:cubicBezTo>
                    <a:pt x="4" y="0"/>
                    <a:pt x="4" y="0"/>
                    <a:pt x="4" y="0"/>
                  </a:cubicBezTo>
                  <a:cubicBezTo>
                    <a:pt x="11" y="0"/>
                    <a:pt x="11" y="0"/>
                    <a:pt x="11" y="0"/>
                  </a:cubicBezTo>
                  <a:cubicBezTo>
                    <a:pt x="152" y="82"/>
                    <a:pt x="152" y="82"/>
                    <a:pt x="152" y="82"/>
                  </a:cubicBezTo>
                  <a:cubicBezTo>
                    <a:pt x="156" y="88"/>
                    <a:pt x="156" y="88"/>
                    <a:pt x="156" y="88"/>
                  </a:cubicBezTo>
                  <a:cubicBezTo>
                    <a:pt x="156" y="201"/>
                    <a:pt x="156" y="201"/>
                    <a:pt x="156" y="201"/>
                  </a:cubicBezTo>
                  <a:cubicBezTo>
                    <a:pt x="156" y="205"/>
                    <a:pt x="153" y="208"/>
                    <a:pt x="149" y="209"/>
                  </a:cubicBezTo>
                  <a:cubicBezTo>
                    <a:pt x="140" y="209"/>
                    <a:pt x="131" y="210"/>
                    <a:pt x="124" y="213"/>
                  </a:cubicBezTo>
                  <a:cubicBezTo>
                    <a:pt x="119" y="215"/>
                    <a:pt x="115" y="217"/>
                    <a:pt x="110" y="220"/>
                  </a:cubicBezTo>
                  <a:cubicBezTo>
                    <a:pt x="100" y="226"/>
                    <a:pt x="88" y="233"/>
                    <a:pt x="72" y="233"/>
                  </a:cubicBezTo>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4" name="Google Shape;2144;p209"/>
            <p:cNvSpPr/>
            <p:nvPr/>
          </p:nvSpPr>
          <p:spPr>
            <a:xfrm>
              <a:off x="5688293" y="1937871"/>
              <a:ext cx="46342" cy="103378"/>
            </a:xfrm>
            <a:custGeom>
              <a:avLst/>
              <a:gdLst/>
              <a:ahLst/>
              <a:cxnLst/>
              <a:rect l="l" t="t" r="r" b="b"/>
              <a:pathLst>
                <a:path w="71" h="159" extrusionOk="0">
                  <a:moveTo>
                    <a:pt x="15" y="43"/>
                  </a:moveTo>
                  <a:cubicBezTo>
                    <a:pt x="15" y="129"/>
                    <a:pt x="15" y="129"/>
                    <a:pt x="15" y="129"/>
                  </a:cubicBezTo>
                  <a:cubicBezTo>
                    <a:pt x="19" y="125"/>
                    <a:pt x="22" y="120"/>
                    <a:pt x="25" y="116"/>
                  </a:cubicBezTo>
                  <a:cubicBezTo>
                    <a:pt x="44" y="90"/>
                    <a:pt x="49" y="65"/>
                    <a:pt x="52" y="44"/>
                  </a:cubicBezTo>
                  <a:cubicBezTo>
                    <a:pt x="53" y="36"/>
                    <a:pt x="54" y="28"/>
                    <a:pt x="54" y="20"/>
                  </a:cubicBezTo>
                  <a:lnTo>
                    <a:pt x="15" y="43"/>
                  </a:lnTo>
                  <a:close/>
                  <a:moveTo>
                    <a:pt x="7" y="159"/>
                  </a:moveTo>
                  <a:cubicBezTo>
                    <a:pt x="5" y="158"/>
                    <a:pt x="5" y="158"/>
                    <a:pt x="5" y="158"/>
                  </a:cubicBezTo>
                  <a:cubicBezTo>
                    <a:pt x="2" y="157"/>
                    <a:pt x="0" y="154"/>
                    <a:pt x="0" y="151"/>
                  </a:cubicBezTo>
                  <a:cubicBezTo>
                    <a:pt x="0" y="38"/>
                    <a:pt x="0" y="38"/>
                    <a:pt x="0" y="38"/>
                  </a:cubicBezTo>
                  <a:cubicBezTo>
                    <a:pt x="3" y="32"/>
                    <a:pt x="3" y="32"/>
                    <a:pt x="3" y="32"/>
                  </a:cubicBezTo>
                  <a:cubicBezTo>
                    <a:pt x="58" y="0"/>
                    <a:pt x="58" y="0"/>
                    <a:pt x="58" y="0"/>
                  </a:cubicBezTo>
                  <a:cubicBezTo>
                    <a:pt x="65" y="0"/>
                    <a:pt x="65" y="0"/>
                    <a:pt x="65" y="0"/>
                  </a:cubicBezTo>
                  <a:cubicBezTo>
                    <a:pt x="69" y="6"/>
                    <a:pt x="69" y="6"/>
                    <a:pt x="69" y="6"/>
                  </a:cubicBezTo>
                  <a:cubicBezTo>
                    <a:pt x="71" y="19"/>
                    <a:pt x="69" y="33"/>
                    <a:pt x="67" y="46"/>
                  </a:cubicBezTo>
                  <a:cubicBezTo>
                    <a:pt x="64" y="71"/>
                    <a:pt x="58" y="97"/>
                    <a:pt x="38" y="125"/>
                  </a:cubicBezTo>
                  <a:cubicBezTo>
                    <a:pt x="31" y="134"/>
                    <a:pt x="23" y="144"/>
                    <a:pt x="16" y="152"/>
                  </a:cubicBezTo>
                  <a:cubicBezTo>
                    <a:pt x="13" y="156"/>
                    <a:pt x="13" y="156"/>
                    <a:pt x="13" y="156"/>
                  </a:cubicBezTo>
                  <a:lnTo>
                    <a:pt x="7" y="159"/>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5" name="Google Shape;2145;p209"/>
            <p:cNvSpPr/>
            <p:nvPr/>
          </p:nvSpPr>
          <p:spPr>
            <a:xfrm>
              <a:off x="5820190" y="2030555"/>
              <a:ext cx="62978" cy="123579"/>
            </a:xfrm>
            <a:custGeom>
              <a:avLst/>
              <a:gdLst/>
              <a:ahLst/>
              <a:cxnLst/>
              <a:rect l="l" t="t" r="r" b="b"/>
              <a:pathLst>
                <a:path w="97" h="189" extrusionOk="0">
                  <a:moveTo>
                    <a:pt x="64" y="17"/>
                  </a:moveTo>
                  <a:cubicBezTo>
                    <a:pt x="52" y="17"/>
                    <a:pt x="43" y="30"/>
                    <a:pt x="35" y="43"/>
                  </a:cubicBezTo>
                  <a:cubicBezTo>
                    <a:pt x="31" y="48"/>
                    <a:pt x="28" y="52"/>
                    <a:pt x="25" y="56"/>
                  </a:cubicBezTo>
                  <a:cubicBezTo>
                    <a:pt x="24" y="58"/>
                    <a:pt x="24" y="58"/>
                    <a:pt x="24" y="58"/>
                  </a:cubicBezTo>
                  <a:cubicBezTo>
                    <a:pt x="20" y="60"/>
                    <a:pt x="19" y="63"/>
                    <a:pt x="19" y="67"/>
                  </a:cubicBezTo>
                  <a:cubicBezTo>
                    <a:pt x="17" y="86"/>
                    <a:pt x="42" y="124"/>
                    <a:pt x="81" y="163"/>
                  </a:cubicBezTo>
                  <a:cubicBezTo>
                    <a:pt x="81" y="19"/>
                    <a:pt x="81" y="19"/>
                    <a:pt x="81" y="19"/>
                  </a:cubicBezTo>
                  <a:cubicBezTo>
                    <a:pt x="76" y="18"/>
                    <a:pt x="70" y="17"/>
                    <a:pt x="66" y="17"/>
                  </a:cubicBezTo>
                  <a:lnTo>
                    <a:pt x="64" y="17"/>
                  </a:lnTo>
                  <a:close/>
                  <a:moveTo>
                    <a:pt x="89" y="189"/>
                  </a:moveTo>
                  <a:cubicBezTo>
                    <a:pt x="84" y="187"/>
                    <a:pt x="84" y="187"/>
                    <a:pt x="84" y="187"/>
                  </a:cubicBezTo>
                  <a:cubicBezTo>
                    <a:pt x="70" y="174"/>
                    <a:pt x="0" y="107"/>
                    <a:pt x="3" y="66"/>
                  </a:cubicBezTo>
                  <a:cubicBezTo>
                    <a:pt x="4" y="58"/>
                    <a:pt x="7" y="51"/>
                    <a:pt x="14" y="46"/>
                  </a:cubicBezTo>
                  <a:cubicBezTo>
                    <a:pt x="16" y="43"/>
                    <a:pt x="19" y="39"/>
                    <a:pt x="22" y="34"/>
                  </a:cubicBezTo>
                  <a:cubicBezTo>
                    <a:pt x="32" y="19"/>
                    <a:pt x="45" y="0"/>
                    <a:pt x="67" y="2"/>
                  </a:cubicBezTo>
                  <a:cubicBezTo>
                    <a:pt x="74" y="2"/>
                    <a:pt x="82" y="3"/>
                    <a:pt x="91" y="5"/>
                  </a:cubicBezTo>
                  <a:cubicBezTo>
                    <a:pt x="94" y="6"/>
                    <a:pt x="97" y="9"/>
                    <a:pt x="97" y="13"/>
                  </a:cubicBezTo>
                  <a:cubicBezTo>
                    <a:pt x="97" y="181"/>
                    <a:pt x="97" y="181"/>
                    <a:pt x="97" y="181"/>
                  </a:cubicBezTo>
                  <a:cubicBezTo>
                    <a:pt x="97" y="184"/>
                    <a:pt x="95" y="187"/>
                    <a:pt x="92" y="188"/>
                  </a:cubicBezTo>
                  <a:lnTo>
                    <a:pt x="89" y="189"/>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6" name="Google Shape;2146;p209"/>
            <p:cNvSpPr/>
            <p:nvPr/>
          </p:nvSpPr>
          <p:spPr>
            <a:xfrm>
              <a:off x="5872473" y="1987778"/>
              <a:ext cx="102190" cy="166356"/>
            </a:xfrm>
            <a:custGeom>
              <a:avLst/>
              <a:gdLst/>
              <a:ahLst/>
              <a:cxnLst/>
              <a:rect l="l" t="t" r="r" b="b"/>
              <a:pathLst>
                <a:path w="156" h="255" extrusionOk="0">
                  <a:moveTo>
                    <a:pt x="16" y="82"/>
                  </a:moveTo>
                  <a:cubicBezTo>
                    <a:pt x="16" y="237"/>
                    <a:pt x="16" y="237"/>
                    <a:pt x="16" y="237"/>
                  </a:cubicBezTo>
                  <a:cubicBezTo>
                    <a:pt x="35" y="232"/>
                    <a:pt x="53" y="225"/>
                    <a:pt x="62" y="217"/>
                  </a:cubicBezTo>
                  <a:cubicBezTo>
                    <a:pt x="73" y="208"/>
                    <a:pt x="84" y="198"/>
                    <a:pt x="94" y="187"/>
                  </a:cubicBezTo>
                  <a:cubicBezTo>
                    <a:pt x="102" y="180"/>
                    <a:pt x="109" y="172"/>
                    <a:pt x="117" y="165"/>
                  </a:cubicBezTo>
                  <a:cubicBezTo>
                    <a:pt x="120" y="162"/>
                    <a:pt x="123" y="160"/>
                    <a:pt x="126" y="157"/>
                  </a:cubicBezTo>
                  <a:cubicBezTo>
                    <a:pt x="131" y="153"/>
                    <a:pt x="136" y="148"/>
                    <a:pt x="141" y="144"/>
                  </a:cubicBezTo>
                  <a:cubicBezTo>
                    <a:pt x="141" y="26"/>
                    <a:pt x="141" y="26"/>
                    <a:pt x="141" y="26"/>
                  </a:cubicBezTo>
                  <a:cubicBezTo>
                    <a:pt x="121" y="17"/>
                    <a:pt x="97" y="21"/>
                    <a:pt x="71" y="38"/>
                  </a:cubicBezTo>
                  <a:cubicBezTo>
                    <a:pt x="54" y="49"/>
                    <a:pt x="34" y="65"/>
                    <a:pt x="16" y="82"/>
                  </a:cubicBezTo>
                  <a:moveTo>
                    <a:pt x="8" y="255"/>
                  </a:moveTo>
                  <a:cubicBezTo>
                    <a:pt x="3" y="253"/>
                    <a:pt x="3" y="253"/>
                    <a:pt x="3" y="253"/>
                  </a:cubicBezTo>
                  <a:cubicBezTo>
                    <a:pt x="0" y="247"/>
                    <a:pt x="0" y="247"/>
                    <a:pt x="0" y="247"/>
                  </a:cubicBezTo>
                  <a:cubicBezTo>
                    <a:pt x="0" y="79"/>
                    <a:pt x="0" y="79"/>
                    <a:pt x="0" y="79"/>
                  </a:cubicBezTo>
                  <a:cubicBezTo>
                    <a:pt x="3" y="73"/>
                    <a:pt x="3" y="73"/>
                    <a:pt x="3" y="73"/>
                  </a:cubicBezTo>
                  <a:cubicBezTo>
                    <a:pt x="23" y="54"/>
                    <a:pt x="44" y="37"/>
                    <a:pt x="63" y="25"/>
                  </a:cubicBezTo>
                  <a:cubicBezTo>
                    <a:pt x="96" y="4"/>
                    <a:pt x="126" y="0"/>
                    <a:pt x="152" y="14"/>
                  </a:cubicBezTo>
                  <a:cubicBezTo>
                    <a:pt x="156" y="21"/>
                    <a:pt x="156" y="21"/>
                    <a:pt x="156" y="21"/>
                  </a:cubicBezTo>
                  <a:cubicBezTo>
                    <a:pt x="156" y="147"/>
                    <a:pt x="156" y="147"/>
                    <a:pt x="156" y="147"/>
                  </a:cubicBezTo>
                  <a:cubicBezTo>
                    <a:pt x="154" y="153"/>
                    <a:pt x="154" y="153"/>
                    <a:pt x="154" y="153"/>
                  </a:cubicBezTo>
                  <a:cubicBezTo>
                    <a:pt x="148" y="158"/>
                    <a:pt x="142" y="163"/>
                    <a:pt x="137" y="168"/>
                  </a:cubicBezTo>
                  <a:cubicBezTo>
                    <a:pt x="133" y="171"/>
                    <a:pt x="130" y="174"/>
                    <a:pt x="127" y="177"/>
                  </a:cubicBezTo>
                  <a:cubicBezTo>
                    <a:pt x="120" y="183"/>
                    <a:pt x="112" y="191"/>
                    <a:pt x="105" y="198"/>
                  </a:cubicBezTo>
                  <a:cubicBezTo>
                    <a:pt x="95" y="209"/>
                    <a:pt x="83" y="220"/>
                    <a:pt x="72" y="229"/>
                  </a:cubicBezTo>
                  <a:cubicBezTo>
                    <a:pt x="59" y="239"/>
                    <a:pt x="35" y="249"/>
                    <a:pt x="10" y="255"/>
                  </a:cubicBezTo>
                  <a:lnTo>
                    <a:pt x="8" y="255"/>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7" name="Google Shape;2147;p209"/>
            <p:cNvSpPr/>
            <p:nvPr/>
          </p:nvSpPr>
          <p:spPr>
            <a:xfrm>
              <a:off x="5596797" y="1904600"/>
              <a:ext cx="102190" cy="293500"/>
            </a:xfrm>
            <a:custGeom>
              <a:avLst/>
              <a:gdLst/>
              <a:ahLst/>
              <a:cxnLst/>
              <a:rect l="l" t="t" r="r" b="b"/>
              <a:pathLst>
                <a:path w="86" h="247" extrusionOk="0">
                  <a:moveTo>
                    <a:pt x="8" y="195"/>
                  </a:moveTo>
                  <a:lnTo>
                    <a:pt x="77" y="235"/>
                  </a:lnTo>
                  <a:lnTo>
                    <a:pt x="77" y="51"/>
                  </a:lnTo>
                  <a:lnTo>
                    <a:pt x="8" y="11"/>
                  </a:lnTo>
                  <a:lnTo>
                    <a:pt x="8" y="195"/>
                  </a:lnTo>
                  <a:close/>
                  <a:moveTo>
                    <a:pt x="81" y="247"/>
                  </a:moveTo>
                  <a:lnTo>
                    <a:pt x="79" y="247"/>
                  </a:lnTo>
                  <a:lnTo>
                    <a:pt x="2" y="202"/>
                  </a:lnTo>
                  <a:lnTo>
                    <a:pt x="0" y="198"/>
                  </a:lnTo>
                  <a:lnTo>
                    <a:pt x="0" y="4"/>
                  </a:lnTo>
                  <a:lnTo>
                    <a:pt x="2" y="0"/>
                  </a:lnTo>
                  <a:lnTo>
                    <a:pt x="6" y="0"/>
                  </a:lnTo>
                  <a:lnTo>
                    <a:pt x="83" y="45"/>
                  </a:lnTo>
                  <a:lnTo>
                    <a:pt x="86" y="49"/>
                  </a:lnTo>
                  <a:lnTo>
                    <a:pt x="86" y="243"/>
                  </a:lnTo>
                  <a:lnTo>
                    <a:pt x="83" y="247"/>
                  </a:lnTo>
                  <a:lnTo>
                    <a:pt x="81" y="247"/>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8" name="Google Shape;2148;p209"/>
            <p:cNvSpPr/>
            <p:nvPr/>
          </p:nvSpPr>
          <p:spPr>
            <a:xfrm>
              <a:off x="5688293" y="1904600"/>
              <a:ext cx="102190" cy="293500"/>
            </a:xfrm>
            <a:custGeom>
              <a:avLst/>
              <a:gdLst/>
              <a:ahLst/>
              <a:cxnLst/>
              <a:rect l="l" t="t" r="r" b="b"/>
              <a:pathLst>
                <a:path w="86" h="247" extrusionOk="0">
                  <a:moveTo>
                    <a:pt x="9" y="51"/>
                  </a:moveTo>
                  <a:lnTo>
                    <a:pt x="9" y="235"/>
                  </a:lnTo>
                  <a:lnTo>
                    <a:pt x="78" y="195"/>
                  </a:lnTo>
                  <a:lnTo>
                    <a:pt x="78" y="11"/>
                  </a:lnTo>
                  <a:lnTo>
                    <a:pt x="9" y="51"/>
                  </a:lnTo>
                  <a:close/>
                  <a:moveTo>
                    <a:pt x="4" y="247"/>
                  </a:moveTo>
                  <a:lnTo>
                    <a:pt x="2" y="247"/>
                  </a:lnTo>
                  <a:lnTo>
                    <a:pt x="0" y="243"/>
                  </a:lnTo>
                  <a:lnTo>
                    <a:pt x="0" y="49"/>
                  </a:lnTo>
                  <a:lnTo>
                    <a:pt x="2" y="45"/>
                  </a:lnTo>
                  <a:lnTo>
                    <a:pt x="80" y="0"/>
                  </a:lnTo>
                  <a:lnTo>
                    <a:pt x="84" y="0"/>
                  </a:lnTo>
                  <a:lnTo>
                    <a:pt x="86" y="4"/>
                  </a:lnTo>
                  <a:lnTo>
                    <a:pt x="86" y="198"/>
                  </a:lnTo>
                  <a:lnTo>
                    <a:pt x="84" y="202"/>
                  </a:lnTo>
                  <a:lnTo>
                    <a:pt x="6" y="247"/>
                  </a:lnTo>
                  <a:lnTo>
                    <a:pt x="4" y="247"/>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9" name="Google Shape;2149;p209"/>
            <p:cNvSpPr/>
            <p:nvPr/>
          </p:nvSpPr>
          <p:spPr>
            <a:xfrm>
              <a:off x="5780977" y="1904600"/>
              <a:ext cx="102190" cy="293500"/>
            </a:xfrm>
            <a:custGeom>
              <a:avLst/>
              <a:gdLst/>
              <a:ahLst/>
              <a:cxnLst/>
              <a:rect l="l" t="t" r="r" b="b"/>
              <a:pathLst>
                <a:path w="86" h="247" extrusionOk="0">
                  <a:moveTo>
                    <a:pt x="8" y="195"/>
                  </a:moveTo>
                  <a:lnTo>
                    <a:pt x="77" y="235"/>
                  </a:lnTo>
                  <a:lnTo>
                    <a:pt x="77" y="51"/>
                  </a:lnTo>
                  <a:lnTo>
                    <a:pt x="8" y="11"/>
                  </a:lnTo>
                  <a:lnTo>
                    <a:pt x="8" y="195"/>
                  </a:lnTo>
                  <a:close/>
                  <a:moveTo>
                    <a:pt x="82" y="247"/>
                  </a:moveTo>
                  <a:lnTo>
                    <a:pt x="79" y="247"/>
                  </a:lnTo>
                  <a:lnTo>
                    <a:pt x="2" y="202"/>
                  </a:lnTo>
                  <a:lnTo>
                    <a:pt x="0" y="198"/>
                  </a:lnTo>
                  <a:lnTo>
                    <a:pt x="0" y="4"/>
                  </a:lnTo>
                  <a:lnTo>
                    <a:pt x="2" y="0"/>
                  </a:lnTo>
                  <a:lnTo>
                    <a:pt x="6" y="0"/>
                  </a:lnTo>
                  <a:lnTo>
                    <a:pt x="84" y="45"/>
                  </a:lnTo>
                  <a:lnTo>
                    <a:pt x="86" y="49"/>
                  </a:lnTo>
                  <a:lnTo>
                    <a:pt x="86" y="243"/>
                  </a:lnTo>
                  <a:lnTo>
                    <a:pt x="84" y="247"/>
                  </a:lnTo>
                  <a:lnTo>
                    <a:pt x="82" y="247"/>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0" name="Google Shape;2150;p209"/>
            <p:cNvSpPr/>
            <p:nvPr/>
          </p:nvSpPr>
          <p:spPr>
            <a:xfrm>
              <a:off x="5872473" y="1904600"/>
              <a:ext cx="102190" cy="293500"/>
            </a:xfrm>
            <a:custGeom>
              <a:avLst/>
              <a:gdLst/>
              <a:ahLst/>
              <a:cxnLst/>
              <a:rect l="l" t="t" r="r" b="b"/>
              <a:pathLst>
                <a:path w="86" h="247" extrusionOk="0">
                  <a:moveTo>
                    <a:pt x="9" y="51"/>
                  </a:moveTo>
                  <a:lnTo>
                    <a:pt x="9" y="235"/>
                  </a:lnTo>
                  <a:lnTo>
                    <a:pt x="78" y="195"/>
                  </a:lnTo>
                  <a:lnTo>
                    <a:pt x="78" y="11"/>
                  </a:lnTo>
                  <a:lnTo>
                    <a:pt x="9" y="51"/>
                  </a:lnTo>
                  <a:close/>
                  <a:moveTo>
                    <a:pt x="5" y="247"/>
                  </a:moveTo>
                  <a:lnTo>
                    <a:pt x="2" y="247"/>
                  </a:lnTo>
                  <a:lnTo>
                    <a:pt x="0" y="243"/>
                  </a:lnTo>
                  <a:lnTo>
                    <a:pt x="0" y="49"/>
                  </a:lnTo>
                  <a:lnTo>
                    <a:pt x="2" y="45"/>
                  </a:lnTo>
                  <a:lnTo>
                    <a:pt x="80" y="0"/>
                  </a:lnTo>
                  <a:lnTo>
                    <a:pt x="84" y="0"/>
                  </a:lnTo>
                  <a:lnTo>
                    <a:pt x="86" y="4"/>
                  </a:lnTo>
                  <a:lnTo>
                    <a:pt x="86" y="198"/>
                  </a:lnTo>
                  <a:lnTo>
                    <a:pt x="84" y="202"/>
                  </a:lnTo>
                  <a:lnTo>
                    <a:pt x="7" y="247"/>
                  </a:lnTo>
                  <a:lnTo>
                    <a:pt x="5" y="247"/>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151" name="Google Shape;2151;p209"/>
          <p:cNvGrpSpPr/>
          <p:nvPr/>
        </p:nvGrpSpPr>
        <p:grpSpPr>
          <a:xfrm>
            <a:off x="4376265" y="4115482"/>
            <a:ext cx="356477" cy="400442"/>
            <a:chOff x="7174804" y="2642509"/>
            <a:chExt cx="356477" cy="400442"/>
          </a:xfrm>
        </p:grpSpPr>
        <p:sp>
          <p:nvSpPr>
            <p:cNvPr id="2152" name="Google Shape;2152;p209"/>
            <p:cNvSpPr/>
            <p:nvPr/>
          </p:nvSpPr>
          <p:spPr>
            <a:xfrm>
              <a:off x="7200946" y="2711428"/>
              <a:ext cx="304194" cy="305382"/>
            </a:xfrm>
            <a:custGeom>
              <a:avLst/>
              <a:gdLst/>
              <a:ahLst/>
              <a:cxnLst/>
              <a:rect l="l" t="t" r="r" b="b"/>
              <a:pathLst>
                <a:path w="465" h="465" extrusionOk="0">
                  <a:moveTo>
                    <a:pt x="232" y="465"/>
                  </a:moveTo>
                  <a:cubicBezTo>
                    <a:pt x="104" y="465"/>
                    <a:pt x="0" y="360"/>
                    <a:pt x="0" y="232"/>
                  </a:cubicBezTo>
                  <a:cubicBezTo>
                    <a:pt x="0" y="104"/>
                    <a:pt x="104" y="0"/>
                    <a:pt x="232" y="0"/>
                  </a:cubicBezTo>
                  <a:cubicBezTo>
                    <a:pt x="360" y="0"/>
                    <a:pt x="465" y="104"/>
                    <a:pt x="465" y="232"/>
                  </a:cubicBezTo>
                  <a:cubicBezTo>
                    <a:pt x="465" y="360"/>
                    <a:pt x="360" y="465"/>
                    <a:pt x="232" y="465"/>
                  </a:cubicBezTo>
                  <a:moveTo>
                    <a:pt x="232" y="15"/>
                  </a:moveTo>
                  <a:cubicBezTo>
                    <a:pt x="112" y="15"/>
                    <a:pt x="15" y="113"/>
                    <a:pt x="15" y="232"/>
                  </a:cubicBezTo>
                  <a:cubicBezTo>
                    <a:pt x="15" y="352"/>
                    <a:pt x="112" y="450"/>
                    <a:pt x="232" y="450"/>
                  </a:cubicBezTo>
                  <a:cubicBezTo>
                    <a:pt x="352" y="450"/>
                    <a:pt x="449" y="352"/>
                    <a:pt x="449" y="232"/>
                  </a:cubicBezTo>
                  <a:cubicBezTo>
                    <a:pt x="449" y="113"/>
                    <a:pt x="352" y="15"/>
                    <a:pt x="232" y="15"/>
                  </a:cubicBezTo>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3" name="Google Shape;2153;p209"/>
            <p:cNvSpPr/>
            <p:nvPr/>
          </p:nvSpPr>
          <p:spPr>
            <a:xfrm>
              <a:off x="7323336" y="2796982"/>
              <a:ext cx="110508" cy="103378"/>
            </a:xfrm>
            <a:custGeom>
              <a:avLst/>
              <a:gdLst/>
              <a:ahLst/>
              <a:cxnLst/>
              <a:rect l="l" t="t" r="r" b="b"/>
              <a:pathLst>
                <a:path w="168" h="158" extrusionOk="0">
                  <a:moveTo>
                    <a:pt x="82" y="158"/>
                  </a:moveTo>
                  <a:cubicBezTo>
                    <a:pt x="80" y="158"/>
                    <a:pt x="78" y="157"/>
                    <a:pt x="77" y="155"/>
                  </a:cubicBezTo>
                  <a:cubicBezTo>
                    <a:pt x="2" y="68"/>
                    <a:pt x="2" y="68"/>
                    <a:pt x="2" y="68"/>
                  </a:cubicBezTo>
                  <a:cubicBezTo>
                    <a:pt x="0" y="67"/>
                    <a:pt x="0" y="64"/>
                    <a:pt x="0" y="62"/>
                  </a:cubicBezTo>
                  <a:cubicBezTo>
                    <a:pt x="1" y="59"/>
                    <a:pt x="3" y="57"/>
                    <a:pt x="5" y="56"/>
                  </a:cubicBezTo>
                  <a:cubicBezTo>
                    <a:pt x="157" y="1"/>
                    <a:pt x="157" y="1"/>
                    <a:pt x="157" y="1"/>
                  </a:cubicBezTo>
                  <a:cubicBezTo>
                    <a:pt x="160" y="0"/>
                    <a:pt x="164" y="1"/>
                    <a:pt x="166" y="3"/>
                  </a:cubicBezTo>
                  <a:cubicBezTo>
                    <a:pt x="168" y="6"/>
                    <a:pt x="168" y="9"/>
                    <a:pt x="167" y="12"/>
                  </a:cubicBezTo>
                  <a:cubicBezTo>
                    <a:pt x="89" y="154"/>
                    <a:pt x="89" y="154"/>
                    <a:pt x="89" y="154"/>
                  </a:cubicBezTo>
                  <a:cubicBezTo>
                    <a:pt x="88" y="156"/>
                    <a:pt x="86" y="158"/>
                    <a:pt x="83" y="158"/>
                  </a:cubicBezTo>
                  <a:lnTo>
                    <a:pt x="82" y="158"/>
                  </a:lnTo>
                  <a:close/>
                  <a:moveTo>
                    <a:pt x="21" y="67"/>
                  </a:moveTo>
                  <a:cubicBezTo>
                    <a:pt x="81" y="137"/>
                    <a:pt x="81" y="137"/>
                    <a:pt x="81" y="137"/>
                  </a:cubicBezTo>
                  <a:cubicBezTo>
                    <a:pt x="144" y="22"/>
                    <a:pt x="144" y="22"/>
                    <a:pt x="144" y="22"/>
                  </a:cubicBezTo>
                  <a:lnTo>
                    <a:pt x="21" y="67"/>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4" name="Google Shape;2154;p209"/>
            <p:cNvSpPr/>
            <p:nvPr/>
          </p:nvSpPr>
          <p:spPr>
            <a:xfrm>
              <a:off x="7272241" y="2833818"/>
              <a:ext cx="110508" cy="102190"/>
            </a:xfrm>
            <a:custGeom>
              <a:avLst/>
              <a:gdLst/>
              <a:ahLst/>
              <a:cxnLst/>
              <a:rect l="l" t="t" r="r" b="b"/>
              <a:pathLst>
                <a:path w="168" h="157" extrusionOk="0">
                  <a:moveTo>
                    <a:pt x="8" y="157"/>
                  </a:moveTo>
                  <a:cubicBezTo>
                    <a:pt x="6" y="157"/>
                    <a:pt x="4" y="156"/>
                    <a:pt x="2" y="155"/>
                  </a:cubicBezTo>
                  <a:cubicBezTo>
                    <a:pt x="0" y="152"/>
                    <a:pt x="0" y="149"/>
                    <a:pt x="2" y="146"/>
                  </a:cubicBezTo>
                  <a:cubicBezTo>
                    <a:pt x="79" y="4"/>
                    <a:pt x="79" y="4"/>
                    <a:pt x="79" y="4"/>
                  </a:cubicBezTo>
                  <a:cubicBezTo>
                    <a:pt x="80" y="2"/>
                    <a:pt x="82" y="0"/>
                    <a:pt x="85" y="0"/>
                  </a:cubicBezTo>
                  <a:cubicBezTo>
                    <a:pt x="87" y="0"/>
                    <a:pt x="90" y="1"/>
                    <a:pt x="91" y="2"/>
                  </a:cubicBezTo>
                  <a:cubicBezTo>
                    <a:pt x="166" y="89"/>
                    <a:pt x="166" y="89"/>
                    <a:pt x="166" y="89"/>
                  </a:cubicBezTo>
                  <a:cubicBezTo>
                    <a:pt x="168" y="91"/>
                    <a:pt x="168" y="94"/>
                    <a:pt x="168" y="96"/>
                  </a:cubicBezTo>
                  <a:cubicBezTo>
                    <a:pt x="167" y="99"/>
                    <a:pt x="165" y="101"/>
                    <a:pt x="163" y="101"/>
                  </a:cubicBezTo>
                  <a:cubicBezTo>
                    <a:pt x="11" y="157"/>
                    <a:pt x="11" y="157"/>
                    <a:pt x="11" y="157"/>
                  </a:cubicBezTo>
                  <a:cubicBezTo>
                    <a:pt x="10" y="157"/>
                    <a:pt x="9" y="157"/>
                    <a:pt x="8" y="157"/>
                  </a:cubicBezTo>
                  <a:moveTo>
                    <a:pt x="87" y="21"/>
                  </a:moveTo>
                  <a:cubicBezTo>
                    <a:pt x="25" y="136"/>
                    <a:pt x="25" y="136"/>
                    <a:pt x="25" y="136"/>
                  </a:cubicBezTo>
                  <a:cubicBezTo>
                    <a:pt x="148" y="91"/>
                    <a:pt x="148" y="91"/>
                    <a:pt x="148" y="91"/>
                  </a:cubicBezTo>
                  <a:lnTo>
                    <a:pt x="87" y="21"/>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5" name="Google Shape;2155;p209"/>
            <p:cNvSpPr/>
            <p:nvPr/>
          </p:nvSpPr>
          <p:spPr>
            <a:xfrm>
              <a:off x="7348290" y="2717369"/>
              <a:ext cx="9600" cy="213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6" name="Google Shape;2156;p209"/>
            <p:cNvSpPr/>
            <p:nvPr/>
          </p:nvSpPr>
          <p:spPr>
            <a:xfrm>
              <a:off x="7348290" y="2988292"/>
              <a:ext cx="9600" cy="225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7" name="Google Shape;2157;p209"/>
            <p:cNvSpPr/>
            <p:nvPr/>
          </p:nvSpPr>
          <p:spPr>
            <a:xfrm>
              <a:off x="7477810" y="2858772"/>
              <a:ext cx="22500" cy="108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8" name="Google Shape;2158;p209"/>
            <p:cNvSpPr/>
            <p:nvPr/>
          </p:nvSpPr>
          <p:spPr>
            <a:xfrm>
              <a:off x="7205699" y="2858772"/>
              <a:ext cx="22500" cy="108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9" name="Google Shape;2159;p209"/>
            <p:cNvSpPr/>
            <p:nvPr/>
          </p:nvSpPr>
          <p:spPr>
            <a:xfrm>
              <a:off x="7200946" y="2711428"/>
              <a:ext cx="304194" cy="305382"/>
            </a:xfrm>
            <a:custGeom>
              <a:avLst/>
              <a:gdLst/>
              <a:ahLst/>
              <a:cxnLst/>
              <a:rect l="l" t="t" r="r" b="b"/>
              <a:pathLst>
                <a:path w="465" h="465" extrusionOk="0">
                  <a:moveTo>
                    <a:pt x="232" y="465"/>
                  </a:moveTo>
                  <a:cubicBezTo>
                    <a:pt x="104" y="465"/>
                    <a:pt x="0" y="360"/>
                    <a:pt x="0" y="232"/>
                  </a:cubicBezTo>
                  <a:cubicBezTo>
                    <a:pt x="0" y="104"/>
                    <a:pt x="104" y="0"/>
                    <a:pt x="232" y="0"/>
                  </a:cubicBezTo>
                  <a:cubicBezTo>
                    <a:pt x="360" y="0"/>
                    <a:pt x="465" y="104"/>
                    <a:pt x="465" y="232"/>
                  </a:cubicBezTo>
                  <a:cubicBezTo>
                    <a:pt x="465" y="360"/>
                    <a:pt x="360" y="465"/>
                    <a:pt x="232" y="465"/>
                  </a:cubicBezTo>
                  <a:moveTo>
                    <a:pt x="232" y="15"/>
                  </a:moveTo>
                  <a:cubicBezTo>
                    <a:pt x="112" y="15"/>
                    <a:pt x="15" y="113"/>
                    <a:pt x="15" y="232"/>
                  </a:cubicBezTo>
                  <a:cubicBezTo>
                    <a:pt x="15" y="352"/>
                    <a:pt x="112" y="450"/>
                    <a:pt x="232" y="450"/>
                  </a:cubicBezTo>
                  <a:cubicBezTo>
                    <a:pt x="352" y="450"/>
                    <a:pt x="449" y="352"/>
                    <a:pt x="449" y="232"/>
                  </a:cubicBezTo>
                  <a:cubicBezTo>
                    <a:pt x="449" y="113"/>
                    <a:pt x="352" y="15"/>
                    <a:pt x="232" y="15"/>
                  </a:cubicBezTo>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0" name="Google Shape;2160;p209"/>
            <p:cNvSpPr/>
            <p:nvPr/>
          </p:nvSpPr>
          <p:spPr>
            <a:xfrm>
              <a:off x="7174804" y="2685286"/>
              <a:ext cx="356477" cy="357665"/>
            </a:xfrm>
            <a:custGeom>
              <a:avLst/>
              <a:gdLst/>
              <a:ahLst/>
              <a:cxnLst/>
              <a:rect l="l" t="t" r="r" b="b"/>
              <a:pathLst>
                <a:path w="546" h="546" extrusionOk="0">
                  <a:moveTo>
                    <a:pt x="273" y="546"/>
                  </a:moveTo>
                  <a:cubicBezTo>
                    <a:pt x="122" y="546"/>
                    <a:pt x="0" y="424"/>
                    <a:pt x="0" y="273"/>
                  </a:cubicBezTo>
                  <a:cubicBezTo>
                    <a:pt x="0" y="123"/>
                    <a:pt x="122" y="0"/>
                    <a:pt x="273" y="0"/>
                  </a:cubicBezTo>
                  <a:cubicBezTo>
                    <a:pt x="424" y="0"/>
                    <a:pt x="546" y="123"/>
                    <a:pt x="546" y="273"/>
                  </a:cubicBezTo>
                  <a:cubicBezTo>
                    <a:pt x="546" y="424"/>
                    <a:pt x="424" y="546"/>
                    <a:pt x="273" y="546"/>
                  </a:cubicBezTo>
                  <a:moveTo>
                    <a:pt x="273" y="15"/>
                  </a:moveTo>
                  <a:cubicBezTo>
                    <a:pt x="131" y="15"/>
                    <a:pt x="15" y="131"/>
                    <a:pt x="15" y="273"/>
                  </a:cubicBezTo>
                  <a:cubicBezTo>
                    <a:pt x="15" y="416"/>
                    <a:pt x="131" y="531"/>
                    <a:pt x="273" y="531"/>
                  </a:cubicBezTo>
                  <a:cubicBezTo>
                    <a:pt x="415" y="531"/>
                    <a:pt x="531" y="416"/>
                    <a:pt x="531" y="273"/>
                  </a:cubicBezTo>
                  <a:cubicBezTo>
                    <a:pt x="531" y="131"/>
                    <a:pt x="415" y="15"/>
                    <a:pt x="273" y="15"/>
                  </a:cubicBezTo>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1" name="Google Shape;2161;p209"/>
            <p:cNvSpPr/>
            <p:nvPr/>
          </p:nvSpPr>
          <p:spPr>
            <a:xfrm>
              <a:off x="7323336" y="2796982"/>
              <a:ext cx="110508" cy="103378"/>
            </a:xfrm>
            <a:custGeom>
              <a:avLst/>
              <a:gdLst/>
              <a:ahLst/>
              <a:cxnLst/>
              <a:rect l="l" t="t" r="r" b="b"/>
              <a:pathLst>
                <a:path w="168" h="158" extrusionOk="0">
                  <a:moveTo>
                    <a:pt x="82" y="158"/>
                  </a:moveTo>
                  <a:cubicBezTo>
                    <a:pt x="80" y="158"/>
                    <a:pt x="78" y="157"/>
                    <a:pt x="77" y="155"/>
                  </a:cubicBezTo>
                  <a:cubicBezTo>
                    <a:pt x="2" y="68"/>
                    <a:pt x="2" y="68"/>
                    <a:pt x="2" y="68"/>
                  </a:cubicBezTo>
                  <a:cubicBezTo>
                    <a:pt x="0" y="67"/>
                    <a:pt x="0" y="64"/>
                    <a:pt x="0" y="62"/>
                  </a:cubicBezTo>
                  <a:cubicBezTo>
                    <a:pt x="1" y="59"/>
                    <a:pt x="3" y="57"/>
                    <a:pt x="5" y="56"/>
                  </a:cubicBezTo>
                  <a:cubicBezTo>
                    <a:pt x="157" y="1"/>
                    <a:pt x="157" y="1"/>
                    <a:pt x="157" y="1"/>
                  </a:cubicBezTo>
                  <a:cubicBezTo>
                    <a:pt x="160" y="0"/>
                    <a:pt x="164" y="1"/>
                    <a:pt x="166" y="3"/>
                  </a:cubicBezTo>
                  <a:cubicBezTo>
                    <a:pt x="168" y="6"/>
                    <a:pt x="168" y="9"/>
                    <a:pt x="167" y="12"/>
                  </a:cubicBezTo>
                  <a:cubicBezTo>
                    <a:pt x="89" y="154"/>
                    <a:pt x="89" y="154"/>
                    <a:pt x="89" y="154"/>
                  </a:cubicBezTo>
                  <a:cubicBezTo>
                    <a:pt x="88" y="156"/>
                    <a:pt x="86" y="158"/>
                    <a:pt x="83" y="158"/>
                  </a:cubicBezTo>
                  <a:lnTo>
                    <a:pt x="82" y="158"/>
                  </a:lnTo>
                  <a:close/>
                  <a:moveTo>
                    <a:pt x="21" y="67"/>
                  </a:moveTo>
                  <a:cubicBezTo>
                    <a:pt x="81" y="137"/>
                    <a:pt x="81" y="137"/>
                    <a:pt x="81" y="137"/>
                  </a:cubicBezTo>
                  <a:cubicBezTo>
                    <a:pt x="144" y="22"/>
                    <a:pt x="144" y="22"/>
                    <a:pt x="144" y="22"/>
                  </a:cubicBezTo>
                  <a:lnTo>
                    <a:pt x="21" y="67"/>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2" name="Google Shape;2162;p209"/>
            <p:cNvSpPr/>
            <p:nvPr/>
          </p:nvSpPr>
          <p:spPr>
            <a:xfrm>
              <a:off x="7272241" y="2833818"/>
              <a:ext cx="110508" cy="102190"/>
            </a:xfrm>
            <a:custGeom>
              <a:avLst/>
              <a:gdLst/>
              <a:ahLst/>
              <a:cxnLst/>
              <a:rect l="l" t="t" r="r" b="b"/>
              <a:pathLst>
                <a:path w="168" h="157" extrusionOk="0">
                  <a:moveTo>
                    <a:pt x="8" y="157"/>
                  </a:moveTo>
                  <a:cubicBezTo>
                    <a:pt x="6" y="157"/>
                    <a:pt x="4" y="156"/>
                    <a:pt x="2" y="155"/>
                  </a:cubicBezTo>
                  <a:cubicBezTo>
                    <a:pt x="0" y="152"/>
                    <a:pt x="0" y="149"/>
                    <a:pt x="2" y="146"/>
                  </a:cubicBezTo>
                  <a:cubicBezTo>
                    <a:pt x="79" y="4"/>
                    <a:pt x="79" y="4"/>
                    <a:pt x="79" y="4"/>
                  </a:cubicBezTo>
                  <a:cubicBezTo>
                    <a:pt x="80" y="2"/>
                    <a:pt x="82" y="0"/>
                    <a:pt x="85" y="0"/>
                  </a:cubicBezTo>
                  <a:cubicBezTo>
                    <a:pt x="87" y="0"/>
                    <a:pt x="90" y="1"/>
                    <a:pt x="91" y="2"/>
                  </a:cubicBezTo>
                  <a:cubicBezTo>
                    <a:pt x="166" y="89"/>
                    <a:pt x="166" y="89"/>
                    <a:pt x="166" y="89"/>
                  </a:cubicBezTo>
                  <a:cubicBezTo>
                    <a:pt x="168" y="91"/>
                    <a:pt x="168" y="94"/>
                    <a:pt x="168" y="96"/>
                  </a:cubicBezTo>
                  <a:cubicBezTo>
                    <a:pt x="167" y="99"/>
                    <a:pt x="165" y="101"/>
                    <a:pt x="163" y="101"/>
                  </a:cubicBezTo>
                  <a:cubicBezTo>
                    <a:pt x="11" y="157"/>
                    <a:pt x="11" y="157"/>
                    <a:pt x="11" y="157"/>
                  </a:cubicBezTo>
                  <a:cubicBezTo>
                    <a:pt x="10" y="157"/>
                    <a:pt x="9" y="157"/>
                    <a:pt x="8" y="157"/>
                  </a:cubicBezTo>
                  <a:moveTo>
                    <a:pt x="87" y="21"/>
                  </a:moveTo>
                  <a:cubicBezTo>
                    <a:pt x="25" y="136"/>
                    <a:pt x="25" y="136"/>
                    <a:pt x="25" y="136"/>
                  </a:cubicBezTo>
                  <a:cubicBezTo>
                    <a:pt x="148" y="91"/>
                    <a:pt x="148" y="91"/>
                    <a:pt x="148" y="91"/>
                  </a:cubicBezTo>
                  <a:lnTo>
                    <a:pt x="87" y="21"/>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3" name="Google Shape;2163;p209"/>
            <p:cNvSpPr/>
            <p:nvPr/>
          </p:nvSpPr>
          <p:spPr>
            <a:xfrm>
              <a:off x="7348290" y="2667462"/>
              <a:ext cx="9600" cy="225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4" name="Google Shape;2164;p209"/>
            <p:cNvSpPr/>
            <p:nvPr/>
          </p:nvSpPr>
          <p:spPr>
            <a:xfrm>
              <a:off x="7348290" y="2717369"/>
              <a:ext cx="9600" cy="213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5" name="Google Shape;2165;p209"/>
            <p:cNvSpPr/>
            <p:nvPr/>
          </p:nvSpPr>
          <p:spPr>
            <a:xfrm>
              <a:off x="7348290" y="2988292"/>
              <a:ext cx="9600" cy="22500"/>
            </a:xfrm>
            <a:prstGeom prst="rect">
              <a:avLst/>
            </a:pr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6" name="Google Shape;2166;p209"/>
            <p:cNvSpPr/>
            <p:nvPr/>
          </p:nvSpPr>
          <p:spPr>
            <a:xfrm>
              <a:off x="7304324" y="2642509"/>
              <a:ext cx="97437" cy="29706"/>
            </a:xfrm>
            <a:custGeom>
              <a:avLst/>
              <a:gdLst/>
              <a:ahLst/>
              <a:cxnLst/>
              <a:rect l="l" t="t" r="r" b="b"/>
              <a:pathLst>
                <a:path w="148" h="46" extrusionOk="0">
                  <a:moveTo>
                    <a:pt x="125" y="46"/>
                  </a:moveTo>
                  <a:cubicBezTo>
                    <a:pt x="23" y="46"/>
                    <a:pt x="23" y="46"/>
                    <a:pt x="23" y="46"/>
                  </a:cubicBezTo>
                  <a:cubicBezTo>
                    <a:pt x="11" y="46"/>
                    <a:pt x="0" y="36"/>
                    <a:pt x="0" y="23"/>
                  </a:cubicBezTo>
                  <a:cubicBezTo>
                    <a:pt x="0" y="11"/>
                    <a:pt x="11" y="0"/>
                    <a:pt x="23" y="0"/>
                  </a:cubicBezTo>
                  <a:cubicBezTo>
                    <a:pt x="125" y="0"/>
                    <a:pt x="125" y="0"/>
                    <a:pt x="125" y="0"/>
                  </a:cubicBezTo>
                  <a:cubicBezTo>
                    <a:pt x="138" y="0"/>
                    <a:pt x="148" y="11"/>
                    <a:pt x="148" y="23"/>
                  </a:cubicBezTo>
                  <a:cubicBezTo>
                    <a:pt x="148" y="36"/>
                    <a:pt x="138" y="46"/>
                    <a:pt x="125" y="46"/>
                  </a:cubicBezTo>
                  <a:moveTo>
                    <a:pt x="23" y="16"/>
                  </a:moveTo>
                  <a:cubicBezTo>
                    <a:pt x="19" y="16"/>
                    <a:pt x="16" y="19"/>
                    <a:pt x="16" y="23"/>
                  </a:cubicBezTo>
                  <a:cubicBezTo>
                    <a:pt x="16" y="27"/>
                    <a:pt x="19" y="31"/>
                    <a:pt x="23" y="31"/>
                  </a:cubicBezTo>
                  <a:cubicBezTo>
                    <a:pt x="125" y="31"/>
                    <a:pt x="125" y="31"/>
                    <a:pt x="125" y="31"/>
                  </a:cubicBezTo>
                  <a:cubicBezTo>
                    <a:pt x="129" y="31"/>
                    <a:pt x="132" y="27"/>
                    <a:pt x="132" y="23"/>
                  </a:cubicBezTo>
                  <a:cubicBezTo>
                    <a:pt x="132" y="19"/>
                    <a:pt x="129" y="16"/>
                    <a:pt x="125" y="16"/>
                  </a:cubicBezTo>
                  <a:lnTo>
                    <a:pt x="23" y="16"/>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7" name="Google Shape;2167;p209"/>
            <p:cNvSpPr/>
            <p:nvPr/>
          </p:nvSpPr>
          <p:spPr>
            <a:xfrm>
              <a:off x="7332842" y="2755393"/>
              <a:ext cx="39213" cy="46342"/>
            </a:xfrm>
            <a:custGeom>
              <a:avLst/>
              <a:gdLst/>
              <a:ahLst/>
              <a:cxnLst/>
              <a:rect l="l" t="t" r="r" b="b"/>
              <a:pathLst>
                <a:path w="60" h="70" extrusionOk="0">
                  <a:moveTo>
                    <a:pt x="0" y="6"/>
                  </a:moveTo>
                  <a:cubicBezTo>
                    <a:pt x="0" y="3"/>
                    <a:pt x="3" y="0"/>
                    <a:pt x="6" y="0"/>
                  </a:cubicBezTo>
                  <a:cubicBezTo>
                    <a:pt x="7" y="0"/>
                    <a:pt x="7" y="0"/>
                    <a:pt x="7" y="0"/>
                  </a:cubicBezTo>
                  <a:cubicBezTo>
                    <a:pt x="10" y="0"/>
                    <a:pt x="12" y="1"/>
                    <a:pt x="14" y="4"/>
                  </a:cubicBezTo>
                  <a:cubicBezTo>
                    <a:pt x="48" y="48"/>
                    <a:pt x="48" y="48"/>
                    <a:pt x="48" y="48"/>
                  </a:cubicBezTo>
                  <a:cubicBezTo>
                    <a:pt x="48" y="6"/>
                    <a:pt x="48" y="6"/>
                    <a:pt x="48" y="6"/>
                  </a:cubicBezTo>
                  <a:cubicBezTo>
                    <a:pt x="48" y="3"/>
                    <a:pt x="51" y="0"/>
                    <a:pt x="54" y="0"/>
                  </a:cubicBezTo>
                  <a:cubicBezTo>
                    <a:pt x="58" y="0"/>
                    <a:pt x="60" y="3"/>
                    <a:pt x="60" y="6"/>
                  </a:cubicBezTo>
                  <a:cubicBezTo>
                    <a:pt x="60" y="64"/>
                    <a:pt x="60" y="64"/>
                    <a:pt x="60" y="64"/>
                  </a:cubicBezTo>
                  <a:cubicBezTo>
                    <a:pt x="60" y="67"/>
                    <a:pt x="58" y="70"/>
                    <a:pt x="54" y="70"/>
                  </a:cubicBezTo>
                  <a:cubicBezTo>
                    <a:pt x="54" y="70"/>
                    <a:pt x="54" y="70"/>
                    <a:pt x="54" y="70"/>
                  </a:cubicBezTo>
                  <a:cubicBezTo>
                    <a:pt x="51" y="70"/>
                    <a:pt x="49" y="68"/>
                    <a:pt x="48" y="66"/>
                  </a:cubicBezTo>
                  <a:cubicBezTo>
                    <a:pt x="12" y="20"/>
                    <a:pt x="12" y="20"/>
                    <a:pt x="12" y="20"/>
                  </a:cubicBezTo>
                  <a:cubicBezTo>
                    <a:pt x="12" y="64"/>
                    <a:pt x="12" y="64"/>
                    <a:pt x="12" y="64"/>
                  </a:cubicBezTo>
                  <a:cubicBezTo>
                    <a:pt x="12" y="67"/>
                    <a:pt x="9" y="70"/>
                    <a:pt x="6" y="70"/>
                  </a:cubicBezTo>
                  <a:cubicBezTo>
                    <a:pt x="3" y="70"/>
                    <a:pt x="0" y="67"/>
                    <a:pt x="0" y="64"/>
                  </a:cubicBezTo>
                  <a:lnTo>
                    <a:pt x="0" y="6"/>
                  </a:lnTo>
                  <a:close/>
                </a:path>
              </a:pathLst>
            </a:custGeom>
            <a:solidFill>
              <a:srgbClr val="0036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8"/>
                                        </p:tgtEl>
                                        <p:attrNameLst>
                                          <p:attrName>style.visibility</p:attrName>
                                        </p:attrNameLst>
                                      </p:cBhvr>
                                      <p:to>
                                        <p:strVal val="visible"/>
                                      </p:to>
                                    </p:set>
                                    <p:animEffect transition="in" filter="fade">
                                      <p:cBhvr>
                                        <p:cTn id="7" dur="500"/>
                                        <p:tgtEl>
                                          <p:spTgt spid="2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171"/>
        <p:cNvGrpSpPr/>
        <p:nvPr/>
      </p:nvGrpSpPr>
      <p:grpSpPr>
        <a:xfrm>
          <a:off x="0" y="0"/>
          <a:ext cx="0" cy="0"/>
          <a:chOff x="0" y="0"/>
          <a:chExt cx="0" cy="0"/>
        </a:xfrm>
      </p:grpSpPr>
      <p:sp>
        <p:nvSpPr>
          <p:cNvPr id="2172" name="Google Shape;2172;p210"/>
          <p:cNvSpPr txBox="1">
            <a:spLocks noGrp="1"/>
          </p:cNvSpPr>
          <p:nvPr>
            <p:ph type="body" idx="1"/>
          </p:nvPr>
        </p:nvSpPr>
        <p:spPr>
          <a:xfrm>
            <a:off x="514726" y="2726766"/>
            <a:ext cx="7165800" cy="927300"/>
          </a:xfrm>
          <a:prstGeom prst="rect">
            <a:avLst/>
          </a:prstGeom>
        </p:spPr>
        <p:txBody>
          <a:bodyPr spcFirstLastPara="1" wrap="square" lIns="91425" tIns="91425" rIns="91425" bIns="91425" anchor="t" anchorCtr="0">
            <a:noAutofit/>
          </a:bodyPr>
          <a:lstStyle/>
          <a:p>
            <a:pPr marL="0" lvl="0" indent="0" algn="l" rtl="0">
              <a:spcBef>
                <a:spcPts val="1100"/>
              </a:spcBef>
              <a:spcAft>
                <a:spcPts val="300"/>
              </a:spcAft>
              <a:buNone/>
            </a:pPr>
            <a:endParaRPr/>
          </a:p>
        </p:txBody>
      </p:sp>
      <p:sp>
        <p:nvSpPr>
          <p:cNvPr id="2173" name="Google Shape;2173;p210"/>
          <p:cNvSpPr txBox="1">
            <a:spLocks noGrp="1"/>
          </p:cNvSpPr>
          <p:nvPr>
            <p:ph type="ctrTitle"/>
          </p:nvPr>
        </p:nvSpPr>
        <p:spPr>
          <a:xfrm>
            <a:off x="499734" y="1804387"/>
            <a:ext cx="7165800" cy="111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Declarative Tools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177"/>
        <p:cNvGrpSpPr/>
        <p:nvPr/>
      </p:nvGrpSpPr>
      <p:grpSpPr>
        <a:xfrm>
          <a:off x="0" y="0"/>
          <a:ext cx="0" cy="0"/>
          <a:chOff x="0" y="0"/>
          <a:chExt cx="0" cy="0"/>
        </a:xfrm>
      </p:grpSpPr>
      <p:sp>
        <p:nvSpPr>
          <p:cNvPr id="2178" name="Google Shape;2178;p211"/>
          <p:cNvSpPr txBox="1">
            <a:spLocks noGrp="1"/>
          </p:cNvSpPr>
          <p:nvPr>
            <p:ph type="ftr" idx="11"/>
          </p:nvPr>
        </p:nvSpPr>
        <p:spPr>
          <a:xfrm>
            <a:off x="577850" y="6410462"/>
            <a:ext cx="8871000" cy="2139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7C868D"/>
              </a:buClr>
              <a:buSzPts val="1400"/>
              <a:buFont typeface="Arial"/>
              <a:buNone/>
            </a:pPr>
            <a:endParaRPr sz="1200" b="0" i="0" u="none" strike="noStrike" cap="none">
              <a:solidFill>
                <a:srgbClr val="7C868D"/>
              </a:solidFill>
              <a:latin typeface="Arial"/>
              <a:ea typeface="Arial"/>
              <a:cs typeface="Arial"/>
              <a:sym typeface="Arial"/>
            </a:endParaRPr>
          </a:p>
        </p:txBody>
      </p:sp>
      <p:graphicFrame>
        <p:nvGraphicFramePr>
          <p:cNvPr id="2179" name="Google Shape;2179;p211"/>
          <p:cNvGraphicFramePr/>
          <p:nvPr/>
        </p:nvGraphicFramePr>
        <p:xfrm>
          <a:off x="558800" y="1763713"/>
          <a:ext cx="11058525" cy="3947230"/>
        </p:xfrm>
        <a:graphic>
          <a:graphicData uri="http://schemas.openxmlformats.org/drawingml/2006/table">
            <a:tbl>
              <a:tblPr>
                <a:noFill/>
                <a:tableStyleId>{A976E5B7-DE63-452B-A269-04A65EAF77FD}</a:tableStyleId>
              </a:tblPr>
              <a:tblGrid>
                <a:gridCol w="2762625">
                  <a:extLst>
                    <a:ext uri="{9D8B030D-6E8A-4147-A177-3AD203B41FA5}">
                      <a16:colId xmlns:a16="http://schemas.microsoft.com/office/drawing/2014/main" val="20000"/>
                    </a:ext>
                  </a:extLst>
                </a:gridCol>
                <a:gridCol w="82959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chemeClr val="dk1"/>
                        </a:buClr>
                        <a:buSzPts val="1800"/>
                        <a:buFont typeface="Arial"/>
                        <a:buNone/>
                      </a:pPr>
                      <a:r>
                        <a:rPr lang="en-US" sz="1800" b="1" u="none" strike="noStrike" cap="none">
                          <a:solidFill>
                            <a:schemeClr val="lt1"/>
                          </a:solidFill>
                        </a:rPr>
                        <a:t>Declarative Feature</a:t>
                      </a:r>
                      <a:endParaRPr sz="1800" b="1" u="none" strike="noStrike" cap="none">
                        <a:solidFill>
                          <a:schemeClr val="lt1"/>
                        </a:solidFill>
                      </a:endParaRPr>
                    </a:p>
                  </a:txBody>
                  <a:tcPr marL="91450" marR="91450" marT="45725" marB="45725">
                    <a:solidFill>
                      <a:schemeClr val="dk2"/>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b="1" u="none" strike="noStrike" cap="none">
                          <a:solidFill>
                            <a:schemeClr val="lt1"/>
                          </a:solidFill>
                        </a:rPr>
                        <a:t>Purpose</a:t>
                      </a:r>
                      <a:endParaRPr sz="1800" b="1" u="none" strike="noStrike" cap="none">
                        <a:solidFill>
                          <a:schemeClr val="lt1"/>
                        </a:solidFill>
                      </a:endParaRPr>
                    </a:p>
                  </a:txBody>
                  <a:tcPr marL="91450" marR="91450" marT="45725" marB="45725">
                    <a:solidFill>
                      <a:schemeClr val="dk2"/>
                    </a:solidFill>
                  </a:tcPr>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lt1"/>
                        </a:buClr>
                        <a:buSzPts val="1800"/>
                        <a:buFont typeface="Arial"/>
                        <a:buNone/>
                      </a:pPr>
                      <a:r>
                        <a:rPr lang="en-US" sz="1800" u="none" strike="noStrike" cap="none">
                          <a:solidFill>
                            <a:schemeClr val="lt1"/>
                          </a:solidFill>
                        </a:rPr>
                        <a:t>Validation Rules</a:t>
                      </a:r>
                      <a:endParaRPr sz="1800" u="none" strike="noStrike" cap="none">
                        <a:solidFill>
                          <a:schemeClr val="lt1"/>
                        </a:solidFill>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t>Enforce data integrity within or across fields on a record</a:t>
                      </a: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lt1"/>
                        </a:buClr>
                        <a:buSzPts val="1800"/>
                        <a:buFont typeface="Arial"/>
                        <a:buNone/>
                      </a:pPr>
                      <a:r>
                        <a:rPr lang="en-US" sz="1800" u="none" strike="noStrike" cap="none">
                          <a:solidFill>
                            <a:schemeClr val="lt1"/>
                          </a:solidFill>
                        </a:rPr>
                        <a:t>Formula Fields</a:t>
                      </a:r>
                      <a:endParaRPr sz="1800" u="none" strike="noStrike" cap="none">
                        <a:solidFill>
                          <a:schemeClr val="lt1"/>
                        </a:solidFill>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t>Calculate the value of a field based on other fields from the same or related records</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lt1"/>
                        </a:buClr>
                        <a:buSzPts val="1800"/>
                        <a:buFont typeface="Arial"/>
                        <a:buNone/>
                      </a:pPr>
                      <a:r>
                        <a:rPr lang="en-US" sz="1800" u="none" strike="noStrike" cap="none">
                          <a:solidFill>
                            <a:schemeClr val="lt1"/>
                          </a:solidFill>
                        </a:rPr>
                        <a:t>Roll-up Summary Fields</a:t>
                      </a:r>
                      <a:endParaRPr sz="1800" u="none" strike="noStrike" cap="none">
                        <a:solidFill>
                          <a:schemeClr val="lt1"/>
                        </a:solidFill>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t>Summarize detail records on the master record</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lt1"/>
                        </a:buClr>
                        <a:buSzPts val="1800"/>
                        <a:buFont typeface="Arial"/>
                        <a:buNone/>
                      </a:pPr>
                      <a:r>
                        <a:rPr lang="en-US" sz="1800" u="none" strike="noStrike" cap="none">
                          <a:solidFill>
                            <a:schemeClr val="lt1"/>
                          </a:solidFill>
                        </a:rPr>
                        <a:t>Approval Processes</a:t>
                      </a:r>
                      <a:endParaRPr sz="1800" u="none" strike="noStrike" cap="none">
                        <a:solidFill>
                          <a:schemeClr val="lt1"/>
                        </a:solidFill>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t>Route records to approvers based on criteria, track and manage the approval flow</a:t>
                      </a:r>
                      <a:endParaRPr sz="18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chemeClr val="lt1"/>
                        </a:buClr>
                        <a:buSzPts val="1800"/>
                        <a:buFont typeface="Arial"/>
                        <a:buNone/>
                      </a:pPr>
                      <a:r>
                        <a:rPr lang="en-US" sz="1800" u="none" strike="noStrike" cap="none">
                          <a:solidFill>
                            <a:schemeClr val="lt1"/>
                          </a:solidFill>
                        </a:rPr>
                        <a:t>Process Builder</a:t>
                      </a:r>
                      <a:endParaRPr sz="1800" u="none" strike="noStrike" cap="none">
                        <a:solidFill>
                          <a:schemeClr val="lt1"/>
                        </a:solidFill>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t>Execute a variety of process actions (update records, email notifications, etc.) based on branching logic</a:t>
                      </a:r>
                      <a:endParaRPr sz="18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lt1"/>
                        </a:buClr>
                        <a:buSzPts val="1800"/>
                        <a:buFont typeface="Arial"/>
                        <a:buNone/>
                      </a:pPr>
                      <a:r>
                        <a:rPr lang="en-US" sz="1800" u="none" strike="noStrike" cap="none">
                          <a:solidFill>
                            <a:schemeClr val="lt1"/>
                          </a:solidFill>
                        </a:rPr>
                        <a:t>Flow</a:t>
                      </a:r>
                      <a:endParaRPr sz="1800" u="none" strike="noStrike" cap="none">
                        <a:solidFill>
                          <a:schemeClr val="lt1"/>
                        </a:solidFill>
                      </a:endParaRPr>
                    </a:p>
                  </a:txBody>
                  <a:tcPr marL="91450" marR="91450" marT="45725" marB="45725">
                    <a:solidFill>
                      <a:schemeClr val="accent1"/>
                    </a:solidFill>
                  </a:tcPr>
                </a:tc>
                <a:tc>
                  <a:txBody>
                    <a:bodyPr/>
                    <a:lstStyle/>
                    <a:p>
                      <a:pPr marL="0" marR="0" lvl="0" indent="0" algn="l" rtl="0">
                        <a:lnSpc>
                          <a:spcPct val="100000"/>
                        </a:lnSpc>
                        <a:spcBef>
                          <a:spcPts val="0"/>
                        </a:spcBef>
                        <a:spcAft>
                          <a:spcPts val="0"/>
                        </a:spcAft>
                        <a:buClr>
                          <a:schemeClr val="dk1"/>
                        </a:buClr>
                        <a:buSzPts val="1800"/>
                        <a:buFont typeface="Arial"/>
                        <a:buNone/>
                      </a:pPr>
                      <a:r>
                        <a:rPr lang="en-US" sz="1800" u="none" strike="noStrike" cap="none"/>
                        <a:t>Create on-screen wizards to guide users through a business process, or use “headless” flows as a visual programming language to execute sophisticated business logic</a:t>
                      </a:r>
                      <a:endParaRPr sz="1800" u="none" strike="noStrike" cap="none"/>
                    </a:p>
                  </a:txBody>
                  <a:tcPr marL="91450" marR="91450" marT="45725" marB="45725"/>
                </a:tc>
                <a:extLst>
                  <a:ext uri="{0D108BD9-81ED-4DB2-BD59-A6C34878D82A}">
                    <a16:rowId xmlns:a16="http://schemas.microsoft.com/office/drawing/2014/main" val="10006"/>
                  </a:ext>
                </a:extLst>
              </a:tr>
            </a:tbl>
          </a:graphicData>
        </a:graphic>
      </p:graphicFrame>
      <p:sp>
        <p:nvSpPr>
          <p:cNvPr id="2180" name="Google Shape;2180;p211"/>
          <p:cNvSpPr/>
          <p:nvPr/>
        </p:nvSpPr>
        <p:spPr>
          <a:xfrm>
            <a:off x="571500" y="5861847"/>
            <a:ext cx="11065800" cy="3978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Auto-response Rules – Queues - Assignment Rules - Lead Conversion - Apex Triggers</a:t>
            </a:r>
            <a:endParaRPr sz="1400" b="0" i="0" u="none" strike="noStrike" cap="none">
              <a:solidFill>
                <a:srgbClr val="000000"/>
              </a:solidFill>
              <a:latin typeface="Arial"/>
              <a:ea typeface="Arial"/>
              <a:cs typeface="Arial"/>
              <a:sym typeface="Arial"/>
            </a:endParaRPr>
          </a:p>
        </p:txBody>
      </p:sp>
      <p:sp>
        <p:nvSpPr>
          <p:cNvPr id="2181" name="Google Shape;2181;p211"/>
          <p:cNvSpPr txBox="1"/>
          <p:nvPr/>
        </p:nvSpPr>
        <p:spPr>
          <a:xfrm>
            <a:off x="571503" y="63500"/>
            <a:ext cx="11045700" cy="990600"/>
          </a:xfrm>
          <a:prstGeom prst="rect">
            <a:avLst/>
          </a:prstGeom>
          <a:noFill/>
          <a:ln>
            <a:noFill/>
          </a:ln>
        </p:spPr>
        <p:txBody>
          <a:bodyPr spcFirstLastPara="1" wrap="square" lIns="0" tIns="0" rIns="0" bIns="0" anchor="b" anchorCtr="0">
            <a:noAutofit/>
          </a:bodyPr>
          <a:lstStyle/>
          <a:p>
            <a:pPr marL="0" marR="0" lvl="0" indent="0" algn="l" rtl="0">
              <a:lnSpc>
                <a:spcPct val="95000"/>
              </a:lnSpc>
              <a:spcBef>
                <a:spcPts val="0"/>
              </a:spcBef>
              <a:spcAft>
                <a:spcPts val="0"/>
              </a:spcAft>
              <a:buClr>
                <a:srgbClr val="205CA0"/>
              </a:buClr>
              <a:buSzPts val="1400"/>
              <a:buFont typeface="Arial"/>
              <a:buNone/>
            </a:pPr>
            <a:r>
              <a:rPr lang="en-US" sz="3100" b="0" i="0" u="none" strike="noStrike" cap="none">
                <a:solidFill>
                  <a:srgbClr val="205CA0"/>
                </a:solidFill>
                <a:latin typeface="Arial"/>
                <a:ea typeface="Arial"/>
                <a:cs typeface="Arial"/>
                <a:sym typeface="Arial"/>
              </a:rPr>
              <a:t>Declarative Logic Features: An Overview</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pic>
        <p:nvPicPr>
          <p:cNvPr id="1631" name="Google Shape;1631;p191" descr="CSP_091818__Large_AR.png"/>
          <p:cNvPicPr preferRelativeResize="0"/>
          <p:nvPr/>
        </p:nvPicPr>
        <p:blipFill rotWithShape="1">
          <a:blip r:embed="rId3">
            <a:alphaModFix/>
          </a:blip>
          <a:srcRect/>
          <a:stretch/>
        </p:blipFill>
        <p:spPr>
          <a:xfrm>
            <a:off x="2926587" y="430574"/>
            <a:ext cx="6335651" cy="6335651"/>
          </a:xfrm>
          <a:prstGeom prst="rect">
            <a:avLst/>
          </a:prstGeom>
          <a:noFill/>
          <a:ln>
            <a:noFill/>
          </a:ln>
        </p:spPr>
      </p:pic>
      <p:sp>
        <p:nvSpPr>
          <p:cNvPr id="1632" name="Google Shape;1632;p191"/>
          <p:cNvSpPr txBox="1"/>
          <p:nvPr/>
        </p:nvSpPr>
        <p:spPr>
          <a:xfrm>
            <a:off x="571503" y="622968"/>
            <a:ext cx="2717100" cy="990600"/>
          </a:xfrm>
          <a:prstGeom prst="rect">
            <a:avLst/>
          </a:prstGeom>
          <a:noFill/>
          <a:ln>
            <a:noFill/>
          </a:ln>
        </p:spPr>
        <p:txBody>
          <a:bodyPr spcFirstLastPara="1" wrap="square" lIns="0" tIns="0" rIns="0" bIns="0" anchor="t" anchorCtr="0">
            <a:noAutofit/>
          </a:bodyPr>
          <a:lstStyle/>
          <a:p>
            <a:pPr marL="0" marR="0" lvl="0" indent="0" algn="l" rtl="0">
              <a:lnSpc>
                <a:spcPct val="95000"/>
              </a:lnSpc>
              <a:spcBef>
                <a:spcPts val="0"/>
              </a:spcBef>
              <a:spcAft>
                <a:spcPts val="0"/>
              </a:spcAft>
              <a:buNone/>
            </a:pPr>
            <a:r>
              <a:rPr lang="en-US" sz="3000" b="0">
                <a:solidFill>
                  <a:schemeClr val="dk1"/>
                </a:solidFill>
                <a:latin typeface="Arial"/>
                <a:ea typeface="Arial"/>
                <a:cs typeface="Arial"/>
                <a:sym typeface="Arial"/>
              </a:rPr>
              <a:t>Customer Success Platform</a:t>
            </a:r>
            <a:endParaRPr/>
          </a:p>
        </p:txBody>
      </p:sp>
      <p:sp>
        <p:nvSpPr>
          <p:cNvPr id="1633" name="Google Shape;1633;p191"/>
          <p:cNvSpPr txBox="1">
            <a:spLocks noGrp="1"/>
          </p:cNvSpPr>
          <p:nvPr>
            <p:ph type="body" idx="2"/>
          </p:nvPr>
        </p:nvSpPr>
        <p:spPr>
          <a:xfrm>
            <a:off x="571503" y="2001089"/>
            <a:ext cx="2358300" cy="430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400"/>
              <a:buNone/>
            </a:pPr>
            <a:r>
              <a:rPr lang="en-US" sz="1400">
                <a:solidFill>
                  <a:schemeClr val="accent1"/>
                </a:solidFill>
                <a:latin typeface="Arial"/>
                <a:ea typeface="Arial"/>
                <a:cs typeface="Arial"/>
                <a:sym typeface="Arial"/>
              </a:rPr>
              <a:t>Connect to your customers in a whole new way</a:t>
            </a:r>
            <a:endParaRPr/>
          </a:p>
        </p:txBody>
      </p:sp>
      <p:grpSp>
        <p:nvGrpSpPr>
          <p:cNvPr id="1634" name="Google Shape;1634;p191"/>
          <p:cNvGrpSpPr/>
          <p:nvPr/>
        </p:nvGrpSpPr>
        <p:grpSpPr>
          <a:xfrm>
            <a:off x="1530656" y="5635397"/>
            <a:ext cx="953042" cy="480425"/>
            <a:chOff x="8640562" y="1580957"/>
            <a:chExt cx="1534936" cy="773756"/>
          </a:xfrm>
        </p:grpSpPr>
        <p:pic>
          <p:nvPicPr>
            <p:cNvPr id="1635" name="Google Shape;1635;p191" descr="Flying Birds.png"/>
            <p:cNvPicPr preferRelativeResize="0"/>
            <p:nvPr/>
          </p:nvPicPr>
          <p:blipFill rotWithShape="1">
            <a:blip r:embed="rId4">
              <a:alphaModFix amt="80000"/>
            </a:blip>
            <a:srcRect/>
            <a:stretch/>
          </p:blipFill>
          <p:spPr>
            <a:xfrm rot="-420000" flipH="1">
              <a:off x="9142554" y="1791929"/>
              <a:ext cx="1006021" cy="503358"/>
            </a:xfrm>
            <a:prstGeom prst="rect">
              <a:avLst/>
            </a:prstGeom>
            <a:noFill/>
            <a:ln>
              <a:noFill/>
            </a:ln>
          </p:spPr>
        </p:pic>
        <p:pic>
          <p:nvPicPr>
            <p:cNvPr id="1636" name="Google Shape;1636;p191" descr="Flying Birds.png"/>
            <p:cNvPicPr preferRelativeResize="0"/>
            <p:nvPr/>
          </p:nvPicPr>
          <p:blipFill rotWithShape="1">
            <a:blip r:embed="rId5">
              <a:alphaModFix amt="80000"/>
            </a:blip>
            <a:srcRect/>
            <a:stretch/>
          </p:blipFill>
          <p:spPr>
            <a:xfrm rot="-420000" flipH="1">
              <a:off x="8665514" y="1598123"/>
              <a:ext cx="307909" cy="428318"/>
            </a:xfrm>
            <a:prstGeom prst="rect">
              <a:avLst/>
            </a:prstGeom>
            <a:noFill/>
            <a:ln>
              <a:noFill/>
            </a:ln>
          </p:spPr>
        </p:pic>
      </p:grpSp>
      <p:sp>
        <p:nvSpPr>
          <p:cNvPr id="4" name="Rounded Rectangle 3">
            <a:extLst>
              <a:ext uri="{FF2B5EF4-FFF2-40B4-BE49-F238E27FC236}">
                <a16:creationId xmlns:a16="http://schemas.microsoft.com/office/drawing/2014/main" id="{8451323B-63D8-F141-9188-01F4719C60F1}"/>
              </a:ext>
            </a:extLst>
          </p:cNvPr>
          <p:cNvSpPr/>
          <p:nvPr/>
        </p:nvSpPr>
        <p:spPr>
          <a:xfrm>
            <a:off x="6862527" y="5088049"/>
            <a:ext cx="1004934" cy="1027774"/>
          </a:xfrm>
          <a:prstGeom prst="roundRect">
            <a:avLst/>
          </a:prstGeom>
          <a:noFill/>
          <a:ln w="730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185"/>
        <p:cNvGrpSpPr/>
        <p:nvPr/>
      </p:nvGrpSpPr>
      <p:grpSpPr>
        <a:xfrm>
          <a:off x="0" y="0"/>
          <a:ext cx="0" cy="0"/>
          <a:chOff x="0" y="0"/>
          <a:chExt cx="0" cy="0"/>
        </a:xfrm>
      </p:grpSpPr>
      <p:sp>
        <p:nvSpPr>
          <p:cNvPr id="2186" name="Google Shape;2186;p212"/>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latin typeface="Arial"/>
                <a:ea typeface="Arial"/>
                <a:cs typeface="Arial"/>
                <a:sym typeface="Arial"/>
              </a:rPr>
              <a:t>Easily automate business processes without code</a:t>
            </a:r>
            <a:endParaRPr/>
          </a:p>
        </p:txBody>
      </p:sp>
      <p:sp>
        <p:nvSpPr>
          <p:cNvPr id="2187" name="Google Shape;2187;p212"/>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Lightning Process Builder</a:t>
            </a:r>
            <a:endParaRPr/>
          </a:p>
        </p:txBody>
      </p:sp>
      <p:sp>
        <p:nvSpPr>
          <p:cNvPr id="2188" name="Google Shape;2188;p212"/>
          <p:cNvSpPr txBox="1">
            <a:spLocks noGrp="1"/>
          </p:cNvSpPr>
          <p:nvPr>
            <p:ph type="body" idx="1"/>
          </p:nvPr>
        </p:nvSpPr>
        <p:spPr>
          <a:xfrm>
            <a:off x="571499" y="2187732"/>
            <a:ext cx="5271900" cy="2790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a:t>Design Powerful Workflows Quickly</a:t>
            </a:r>
            <a:endParaRPr/>
          </a:p>
          <a:p>
            <a:pPr marL="0" lvl="1" indent="0" algn="l" rtl="0">
              <a:lnSpc>
                <a:spcPct val="100000"/>
              </a:lnSpc>
              <a:spcBef>
                <a:spcPts val="500"/>
              </a:spcBef>
              <a:spcAft>
                <a:spcPts val="0"/>
              </a:spcAft>
              <a:buSzPts val="1800"/>
              <a:buNone/>
            </a:pPr>
            <a:r>
              <a:rPr lang="en-US"/>
              <a:t>Automate any process with actions and triggers</a:t>
            </a:r>
            <a:endParaRPr/>
          </a:p>
          <a:p>
            <a:pPr marL="0" lvl="0" indent="0" algn="l" rtl="0">
              <a:lnSpc>
                <a:spcPct val="100000"/>
              </a:lnSpc>
              <a:spcBef>
                <a:spcPts val="1700"/>
              </a:spcBef>
              <a:spcAft>
                <a:spcPts val="0"/>
              </a:spcAft>
              <a:buSzPts val="2000"/>
              <a:buNone/>
            </a:pPr>
            <a:r>
              <a:rPr lang="en-US"/>
              <a:t>Configure with Point-and-Click</a:t>
            </a:r>
            <a:endParaRPr/>
          </a:p>
          <a:p>
            <a:pPr marL="0" lvl="1" indent="0" algn="l" rtl="0">
              <a:lnSpc>
                <a:spcPct val="100000"/>
              </a:lnSpc>
              <a:spcBef>
                <a:spcPts val="500"/>
              </a:spcBef>
              <a:spcAft>
                <a:spcPts val="0"/>
              </a:spcAft>
              <a:buSzPts val="1800"/>
              <a:buNone/>
            </a:pPr>
            <a:r>
              <a:rPr lang="en-US"/>
              <a:t>Develop new processes with an intuitive UI</a:t>
            </a:r>
            <a:endParaRPr/>
          </a:p>
          <a:p>
            <a:pPr marL="0" lvl="0" indent="0" algn="l" rtl="0">
              <a:lnSpc>
                <a:spcPct val="100000"/>
              </a:lnSpc>
              <a:spcBef>
                <a:spcPts val="1700"/>
              </a:spcBef>
              <a:spcAft>
                <a:spcPts val="0"/>
              </a:spcAft>
              <a:buSzPts val="2000"/>
              <a:buNone/>
            </a:pPr>
            <a:r>
              <a:rPr lang="en-US"/>
              <a:t>Extend Processes Anywhere</a:t>
            </a:r>
            <a:endParaRPr/>
          </a:p>
          <a:p>
            <a:pPr marL="0" lvl="1" indent="0" algn="l" rtl="0">
              <a:lnSpc>
                <a:spcPct val="100000"/>
              </a:lnSpc>
              <a:spcBef>
                <a:spcPts val="500"/>
              </a:spcBef>
              <a:spcAft>
                <a:spcPts val="0"/>
              </a:spcAft>
              <a:buSzPts val="1800"/>
              <a:buNone/>
            </a:pPr>
            <a:r>
              <a:rPr lang="en-US"/>
              <a:t>Deploy workflow once across every device</a:t>
            </a:r>
            <a:endParaRPr/>
          </a:p>
          <a:p>
            <a:pPr marL="0" lvl="1" indent="0" algn="l" rtl="0">
              <a:lnSpc>
                <a:spcPct val="100000"/>
              </a:lnSpc>
              <a:spcBef>
                <a:spcPts val="800"/>
              </a:spcBef>
              <a:spcAft>
                <a:spcPts val="0"/>
              </a:spcAft>
              <a:buSzPts val="1800"/>
              <a:buNone/>
            </a:pPr>
            <a:endParaRPr/>
          </a:p>
        </p:txBody>
      </p:sp>
      <p:grpSp>
        <p:nvGrpSpPr>
          <p:cNvPr id="2189" name="Google Shape;2189;p212"/>
          <p:cNvGrpSpPr/>
          <p:nvPr/>
        </p:nvGrpSpPr>
        <p:grpSpPr>
          <a:xfrm>
            <a:off x="5857612" y="1950336"/>
            <a:ext cx="5742107" cy="4289948"/>
            <a:chOff x="6071051" y="1971680"/>
            <a:chExt cx="5742107" cy="4289948"/>
          </a:xfrm>
        </p:grpSpPr>
        <p:pic>
          <p:nvPicPr>
            <p:cNvPr id="2190" name="Google Shape;2190;p212" descr="Process Builder.png"/>
            <p:cNvPicPr preferRelativeResize="0"/>
            <p:nvPr/>
          </p:nvPicPr>
          <p:blipFill rotWithShape="1">
            <a:blip r:embed="rId3">
              <a:alphaModFix/>
            </a:blip>
            <a:srcRect/>
            <a:stretch/>
          </p:blipFill>
          <p:spPr>
            <a:xfrm>
              <a:off x="6316850" y="2294448"/>
              <a:ext cx="5251662" cy="2839849"/>
            </a:xfrm>
            <a:prstGeom prst="rect">
              <a:avLst/>
            </a:prstGeom>
            <a:noFill/>
            <a:ln>
              <a:noFill/>
            </a:ln>
          </p:spPr>
        </p:pic>
        <p:grpSp>
          <p:nvGrpSpPr>
            <p:cNvPr id="2191" name="Google Shape;2191;p212"/>
            <p:cNvGrpSpPr/>
            <p:nvPr/>
          </p:nvGrpSpPr>
          <p:grpSpPr>
            <a:xfrm>
              <a:off x="6071051" y="1971680"/>
              <a:ext cx="5742107" cy="4289948"/>
              <a:chOff x="4373314" y="2447803"/>
              <a:chExt cx="4499379" cy="3361501"/>
            </a:xfrm>
          </p:grpSpPr>
          <p:pic>
            <p:nvPicPr>
              <p:cNvPr id="2192" name="Google Shape;2192;p212"/>
              <p:cNvPicPr preferRelativeResize="0"/>
              <p:nvPr/>
            </p:nvPicPr>
            <p:blipFill rotWithShape="1">
              <a:blip r:embed="rId4">
                <a:alphaModFix amt="49000"/>
              </a:blip>
              <a:srcRect/>
              <a:stretch/>
            </p:blipFill>
            <p:spPr>
              <a:xfrm>
                <a:off x="5409207" y="5574471"/>
                <a:ext cx="2427622" cy="234833"/>
              </a:xfrm>
              <a:prstGeom prst="rect">
                <a:avLst/>
              </a:prstGeom>
              <a:noFill/>
              <a:ln>
                <a:noFill/>
              </a:ln>
            </p:spPr>
          </p:pic>
          <p:grpSp>
            <p:nvGrpSpPr>
              <p:cNvPr id="2193" name="Google Shape;2193;p212"/>
              <p:cNvGrpSpPr/>
              <p:nvPr/>
            </p:nvGrpSpPr>
            <p:grpSpPr>
              <a:xfrm>
                <a:off x="4373314" y="2447803"/>
                <a:ext cx="4499379" cy="3249443"/>
                <a:chOff x="-50495" y="-44896"/>
                <a:chExt cx="10200360" cy="7365010"/>
              </a:xfrm>
            </p:grpSpPr>
            <p:pic>
              <p:nvPicPr>
                <p:cNvPr id="2194" name="Google Shape;2194;p212"/>
                <p:cNvPicPr preferRelativeResize="0"/>
                <p:nvPr/>
              </p:nvPicPr>
              <p:blipFill rotWithShape="1">
                <a:blip r:embed="rId5">
                  <a:alphaModFix/>
                </a:blip>
                <a:srcRect/>
                <a:stretch/>
              </p:blipFill>
              <p:spPr>
                <a:xfrm>
                  <a:off x="403123" y="361816"/>
                  <a:ext cx="9293319" cy="193612"/>
                </a:xfrm>
                <a:prstGeom prst="rect">
                  <a:avLst/>
                </a:prstGeom>
                <a:noFill/>
                <a:ln>
                  <a:noFill/>
                </a:ln>
              </p:spPr>
            </p:pic>
            <p:pic>
              <p:nvPicPr>
                <p:cNvPr id="2195" name="Google Shape;2195;p212"/>
                <p:cNvPicPr preferRelativeResize="0"/>
                <p:nvPr/>
              </p:nvPicPr>
              <p:blipFill rotWithShape="1">
                <a:blip r:embed="rId6">
                  <a:alphaModFix/>
                </a:blip>
                <a:srcRect/>
                <a:stretch/>
              </p:blipFill>
              <p:spPr>
                <a:xfrm>
                  <a:off x="-50495" y="-44896"/>
                  <a:ext cx="10200360" cy="7365010"/>
                </a:xfrm>
                <a:prstGeom prst="rect">
                  <a:avLst/>
                </a:prstGeom>
                <a:noFill/>
                <a:ln>
                  <a:noFill/>
                </a:ln>
              </p:spPr>
            </p:pic>
          </p:grpSp>
        </p:grpSp>
      </p:grpSp>
      <p:pic>
        <p:nvPicPr>
          <p:cNvPr id="2196" name="Google Shape;2196;p212" descr="trailhead_module_lightning_process_automation.png"/>
          <p:cNvPicPr preferRelativeResize="0"/>
          <p:nvPr/>
        </p:nvPicPr>
        <p:blipFill rotWithShape="1">
          <a:blip r:embed="rId7">
            <a:alphaModFix/>
          </a:blip>
          <a:srcRect/>
          <a:stretch/>
        </p:blipFill>
        <p:spPr>
          <a:xfrm>
            <a:off x="548640" y="5486400"/>
            <a:ext cx="941832" cy="941832"/>
          </a:xfrm>
          <a:prstGeom prst="rect">
            <a:avLst/>
          </a:prstGeom>
          <a:noFill/>
          <a:ln>
            <a:noFill/>
          </a:ln>
          <a:effectLst>
            <a:outerShdw blurRad="50800" dist="38100" dir="2700000" algn="tl" rotWithShape="0">
              <a:srgbClr val="000000">
                <a:alpha val="40000"/>
              </a:srgbClr>
            </a:outerShdw>
          </a:effectLst>
        </p:spPr>
      </p:pic>
      <p:sp>
        <p:nvSpPr>
          <p:cNvPr id="2197" name="Google Shape;2197;p212"/>
          <p:cNvSpPr txBox="1"/>
          <p:nvPr/>
        </p:nvSpPr>
        <p:spPr>
          <a:xfrm>
            <a:off x="96229" y="6411075"/>
            <a:ext cx="1901400" cy="281100"/>
          </a:xfrm>
          <a:prstGeom prst="rect">
            <a:avLst/>
          </a:prstGeom>
          <a:noFill/>
          <a:ln>
            <a:noFill/>
          </a:ln>
        </p:spPr>
        <p:txBody>
          <a:bodyPr spcFirstLastPara="1" wrap="square" lIns="23425" tIns="23425" rIns="23425" bIns="23425" anchor="t" anchorCtr="0">
            <a:noAutofit/>
          </a:bodyPr>
          <a:lstStyle/>
          <a:p>
            <a:pPr marL="0" marR="0" lvl="0" indent="0" algn="ctr" rtl="0">
              <a:lnSpc>
                <a:spcPct val="115000"/>
              </a:lnSpc>
              <a:spcBef>
                <a:spcPts val="0"/>
              </a:spcBef>
              <a:spcAft>
                <a:spcPts val="0"/>
              </a:spcAft>
              <a:buClr>
                <a:srgbClr val="011871"/>
              </a:buClr>
              <a:buSzPts val="1200"/>
              <a:buFont typeface="Arial"/>
              <a:buNone/>
            </a:pPr>
            <a:r>
              <a:rPr lang="en-US" sz="1600" b="0" i="0" u="none" strike="noStrike" cap="none">
                <a:solidFill>
                  <a:srgbClr val="FFFFFF"/>
                </a:solidFill>
                <a:latin typeface="Arial"/>
                <a:ea typeface="Arial"/>
                <a:cs typeface="Arial"/>
                <a:sym typeface="Arial"/>
              </a:rPr>
              <a:t>Process Automation</a:t>
            </a:r>
            <a:endParaRPr sz="1600" b="0" i="0" u="none" strike="noStrike" cap="none">
              <a:solidFill>
                <a:srgbClr val="FFFFFF"/>
              </a:solidFill>
              <a:latin typeface="Arial"/>
              <a:ea typeface="Arial"/>
              <a:cs typeface="Arial"/>
              <a:sym typeface="Aria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201"/>
        <p:cNvGrpSpPr/>
        <p:nvPr/>
      </p:nvGrpSpPr>
      <p:grpSpPr>
        <a:xfrm>
          <a:off x="0" y="0"/>
          <a:ext cx="0" cy="0"/>
          <a:chOff x="0" y="0"/>
          <a:chExt cx="0" cy="0"/>
        </a:xfrm>
      </p:grpSpPr>
      <p:sp>
        <p:nvSpPr>
          <p:cNvPr id="2202" name="Google Shape;2202;p213"/>
          <p:cNvSpPr txBox="1">
            <a:spLocks noGrp="1"/>
          </p:cNvSpPr>
          <p:nvPr>
            <p:ph type="body" idx="1"/>
          </p:nvPr>
        </p:nvSpPr>
        <p:spPr>
          <a:xfrm>
            <a:off x="571500" y="1764284"/>
            <a:ext cx="5696700" cy="2289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a:t>Familiar, Intuitive, Accessible</a:t>
            </a:r>
            <a:endParaRPr/>
          </a:p>
          <a:p>
            <a:pPr marL="0" lvl="1" indent="0" algn="l" rtl="0">
              <a:lnSpc>
                <a:spcPct val="100000"/>
              </a:lnSpc>
              <a:spcBef>
                <a:spcPts val="500"/>
              </a:spcBef>
              <a:spcAft>
                <a:spcPts val="0"/>
              </a:spcAft>
              <a:buSzPts val="1800"/>
              <a:buNone/>
            </a:pPr>
            <a:r>
              <a:rPr lang="en-US"/>
              <a:t>Simplified tool palette, intuitive shapes, and standard form controls make building flows easier than ever</a:t>
            </a:r>
            <a:endParaRPr/>
          </a:p>
          <a:p>
            <a:pPr marL="0" lvl="0" indent="0" algn="l" rtl="0">
              <a:lnSpc>
                <a:spcPct val="100000"/>
              </a:lnSpc>
              <a:spcBef>
                <a:spcPts val="1700"/>
              </a:spcBef>
              <a:spcAft>
                <a:spcPts val="0"/>
              </a:spcAft>
              <a:buSzPts val="2000"/>
              <a:buNone/>
            </a:pPr>
            <a:r>
              <a:rPr lang="en-US"/>
              <a:t>Lightning-Fast Performance</a:t>
            </a:r>
            <a:endParaRPr/>
          </a:p>
          <a:p>
            <a:pPr marL="0" lvl="1" indent="0" algn="l" rtl="0">
              <a:lnSpc>
                <a:spcPct val="100000"/>
              </a:lnSpc>
              <a:spcBef>
                <a:spcPts val="500"/>
              </a:spcBef>
              <a:spcAft>
                <a:spcPts val="0"/>
              </a:spcAft>
              <a:buSzPts val="1800"/>
              <a:buNone/>
            </a:pPr>
            <a:r>
              <a:rPr lang="en-US"/>
              <a:t>Built with Salesforce’s latest and most performant front-end technologies, you can say goodbye to Flash</a:t>
            </a:r>
            <a:endParaRPr/>
          </a:p>
          <a:p>
            <a:pPr marL="0" lvl="0" indent="0" algn="l" rtl="0">
              <a:lnSpc>
                <a:spcPct val="100000"/>
              </a:lnSpc>
              <a:spcBef>
                <a:spcPts val="1700"/>
              </a:spcBef>
              <a:spcAft>
                <a:spcPts val="0"/>
              </a:spcAft>
              <a:buSzPts val="2000"/>
              <a:buNone/>
            </a:pPr>
            <a:r>
              <a:rPr lang="en-US"/>
              <a:t>No-Code to Code Configuration</a:t>
            </a:r>
            <a:endParaRPr/>
          </a:p>
          <a:p>
            <a:pPr marL="0" lvl="1" indent="0" algn="l" rtl="0">
              <a:lnSpc>
                <a:spcPct val="100000"/>
              </a:lnSpc>
              <a:spcBef>
                <a:spcPts val="500"/>
              </a:spcBef>
              <a:spcAft>
                <a:spcPts val="0"/>
              </a:spcAft>
              <a:buSzPts val="1800"/>
              <a:buNone/>
            </a:pPr>
            <a:r>
              <a:rPr lang="en-US"/>
              <a:t>Go as far as you can without code, always with the option to write custom code when needed</a:t>
            </a:r>
            <a:endParaRPr/>
          </a:p>
        </p:txBody>
      </p:sp>
      <p:sp>
        <p:nvSpPr>
          <p:cNvPr id="2203" name="Google Shape;2203;p213"/>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t>Faster, easier, and more intuitive flow building to deliver dynamic apps</a:t>
            </a:r>
            <a:endParaRPr/>
          </a:p>
          <a:p>
            <a:pPr marL="0" lvl="0" indent="0" algn="l" rtl="0">
              <a:spcBef>
                <a:spcPts val="1400"/>
              </a:spcBef>
              <a:spcAft>
                <a:spcPts val="0"/>
              </a:spcAft>
              <a:buSzPts val="2200"/>
              <a:buNone/>
            </a:pPr>
            <a:endParaRPr/>
          </a:p>
        </p:txBody>
      </p:sp>
      <p:sp>
        <p:nvSpPr>
          <p:cNvPr id="2204" name="Google Shape;2204;p213"/>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Lightning Flow Builder</a:t>
            </a:r>
            <a:endParaRPr/>
          </a:p>
        </p:txBody>
      </p:sp>
      <p:grpSp>
        <p:nvGrpSpPr>
          <p:cNvPr id="2205" name="Google Shape;2205;p213"/>
          <p:cNvGrpSpPr/>
          <p:nvPr/>
        </p:nvGrpSpPr>
        <p:grpSpPr>
          <a:xfrm>
            <a:off x="6268123" y="2433400"/>
            <a:ext cx="5742107" cy="4289949"/>
            <a:chOff x="6189640" y="1625461"/>
            <a:chExt cx="5742107" cy="4289949"/>
          </a:xfrm>
        </p:grpSpPr>
        <p:pic>
          <p:nvPicPr>
            <p:cNvPr id="2206" name="Google Shape;2206;p213" descr="Lightning Flow Builder 1.png"/>
            <p:cNvPicPr preferRelativeResize="0"/>
            <p:nvPr/>
          </p:nvPicPr>
          <p:blipFill rotWithShape="1">
            <a:blip r:embed="rId3">
              <a:alphaModFix/>
            </a:blip>
            <a:srcRect/>
            <a:stretch/>
          </p:blipFill>
          <p:spPr>
            <a:xfrm>
              <a:off x="6444933" y="1850095"/>
              <a:ext cx="5309397" cy="2986535"/>
            </a:xfrm>
            <a:prstGeom prst="rect">
              <a:avLst/>
            </a:prstGeom>
            <a:noFill/>
            <a:ln>
              <a:noFill/>
            </a:ln>
          </p:spPr>
        </p:pic>
        <p:grpSp>
          <p:nvGrpSpPr>
            <p:cNvPr id="2207" name="Google Shape;2207;p213"/>
            <p:cNvGrpSpPr/>
            <p:nvPr/>
          </p:nvGrpSpPr>
          <p:grpSpPr>
            <a:xfrm>
              <a:off x="6189640" y="1625461"/>
              <a:ext cx="5742107" cy="4289949"/>
              <a:chOff x="4373314" y="2447802"/>
              <a:chExt cx="4499379" cy="3361502"/>
            </a:xfrm>
          </p:grpSpPr>
          <p:pic>
            <p:nvPicPr>
              <p:cNvPr id="2208" name="Google Shape;2208;p213"/>
              <p:cNvPicPr preferRelativeResize="0"/>
              <p:nvPr/>
            </p:nvPicPr>
            <p:blipFill rotWithShape="1">
              <a:blip r:embed="rId4">
                <a:alphaModFix amt="49000"/>
              </a:blip>
              <a:srcRect/>
              <a:stretch/>
            </p:blipFill>
            <p:spPr>
              <a:xfrm>
                <a:off x="5409207" y="5574471"/>
                <a:ext cx="2427622" cy="234833"/>
              </a:xfrm>
              <a:prstGeom prst="rect">
                <a:avLst/>
              </a:prstGeom>
              <a:noFill/>
              <a:ln>
                <a:noFill/>
              </a:ln>
            </p:spPr>
          </p:pic>
          <p:grpSp>
            <p:nvGrpSpPr>
              <p:cNvPr id="2209" name="Google Shape;2209;p213"/>
              <p:cNvGrpSpPr/>
              <p:nvPr/>
            </p:nvGrpSpPr>
            <p:grpSpPr>
              <a:xfrm>
                <a:off x="4373314" y="2447802"/>
                <a:ext cx="4499379" cy="3249442"/>
                <a:chOff x="-50496" y="-44897"/>
                <a:chExt cx="10200360" cy="7365009"/>
              </a:xfrm>
            </p:grpSpPr>
            <p:pic>
              <p:nvPicPr>
                <p:cNvPr id="2210" name="Google Shape;2210;p213"/>
                <p:cNvPicPr preferRelativeResize="0"/>
                <p:nvPr/>
              </p:nvPicPr>
              <p:blipFill rotWithShape="1">
                <a:blip r:embed="rId5">
                  <a:alphaModFix/>
                </a:blip>
                <a:srcRect/>
                <a:stretch/>
              </p:blipFill>
              <p:spPr>
                <a:xfrm>
                  <a:off x="-50496" y="-44897"/>
                  <a:ext cx="10200360" cy="7365009"/>
                </a:xfrm>
                <a:prstGeom prst="rect">
                  <a:avLst/>
                </a:prstGeom>
                <a:noFill/>
                <a:ln>
                  <a:noFill/>
                </a:ln>
              </p:spPr>
            </p:pic>
            <p:pic>
              <p:nvPicPr>
                <p:cNvPr id="2211" name="Google Shape;2211;p213"/>
                <p:cNvPicPr preferRelativeResize="0"/>
                <p:nvPr/>
              </p:nvPicPr>
              <p:blipFill rotWithShape="1">
                <a:blip r:embed="rId6">
                  <a:alphaModFix/>
                </a:blip>
                <a:srcRect/>
                <a:stretch/>
              </p:blipFill>
              <p:spPr>
                <a:xfrm>
                  <a:off x="403123" y="361816"/>
                  <a:ext cx="9293319" cy="193612"/>
                </a:xfrm>
                <a:prstGeom prst="rect">
                  <a:avLst/>
                </a:prstGeom>
                <a:noFill/>
                <a:ln>
                  <a:noFill/>
                </a:ln>
              </p:spPr>
            </p:pic>
          </p:grpSp>
        </p:grpSp>
      </p:grpSp>
      <p:pic>
        <p:nvPicPr>
          <p:cNvPr id="2212" name="Google Shape;2212;p213" descr="trailhead_module_screen_flow_distribution.png"/>
          <p:cNvPicPr preferRelativeResize="0"/>
          <p:nvPr/>
        </p:nvPicPr>
        <p:blipFill rotWithShape="1">
          <a:blip r:embed="rId7">
            <a:alphaModFix/>
          </a:blip>
          <a:srcRect/>
          <a:stretch/>
        </p:blipFill>
        <p:spPr>
          <a:xfrm>
            <a:off x="893246" y="5486400"/>
            <a:ext cx="932688" cy="932688"/>
          </a:xfrm>
          <a:prstGeom prst="rect">
            <a:avLst/>
          </a:prstGeom>
          <a:noFill/>
          <a:ln>
            <a:noFill/>
          </a:ln>
          <a:effectLst>
            <a:outerShdw blurRad="50800" dist="38100" dir="2700000" algn="tl" rotWithShape="0">
              <a:srgbClr val="000000">
                <a:alpha val="40000"/>
              </a:srgbClr>
            </a:outerShdw>
          </a:effectLst>
        </p:spPr>
      </p:pic>
      <p:sp>
        <p:nvSpPr>
          <p:cNvPr id="2213" name="Google Shape;2213;p213"/>
          <p:cNvSpPr txBox="1"/>
          <p:nvPr/>
        </p:nvSpPr>
        <p:spPr>
          <a:xfrm>
            <a:off x="99140" y="6473827"/>
            <a:ext cx="2520900" cy="384300"/>
          </a:xfrm>
          <a:prstGeom prst="rect">
            <a:avLst/>
          </a:prstGeom>
          <a:noFill/>
          <a:ln>
            <a:noFill/>
          </a:ln>
        </p:spPr>
        <p:txBody>
          <a:bodyPr spcFirstLastPara="1" wrap="square" lIns="23425" tIns="23425" rIns="23425" bIns="23425" anchor="t" anchorCtr="0">
            <a:noAutofit/>
          </a:bodyPr>
          <a:lstStyle/>
          <a:p>
            <a:pPr marL="0" marR="0" lvl="0" indent="0" algn="ctr" rtl="0">
              <a:lnSpc>
                <a:spcPct val="115000"/>
              </a:lnSpc>
              <a:spcBef>
                <a:spcPts val="0"/>
              </a:spcBef>
              <a:spcAft>
                <a:spcPts val="0"/>
              </a:spcAft>
              <a:buClr>
                <a:srgbClr val="011871"/>
              </a:buClr>
              <a:buSzPts val="1200"/>
              <a:buFont typeface="Arial"/>
              <a:buNone/>
            </a:pPr>
            <a:r>
              <a:rPr lang="en-US" sz="1600" b="0" i="0" u="none" strike="noStrike" cap="none">
                <a:solidFill>
                  <a:srgbClr val="FFFFFF"/>
                </a:solidFill>
                <a:latin typeface="Arial"/>
                <a:ea typeface="Arial"/>
                <a:cs typeface="Arial"/>
                <a:sym typeface="Arial"/>
              </a:rPr>
              <a:t>Screen Flow Distribution</a:t>
            </a:r>
            <a:endParaRPr sz="1600" b="0" i="0" u="none" strike="noStrike" cap="none">
              <a:solidFill>
                <a:srgbClr val="FFFFFF"/>
              </a:solidFill>
              <a:latin typeface="Arial"/>
              <a:ea typeface="Arial"/>
              <a:cs typeface="Arial"/>
              <a:sym typeface="Arial"/>
            </a:endParaRPr>
          </a:p>
        </p:txBody>
      </p:sp>
      <p:pic>
        <p:nvPicPr>
          <p:cNvPr id="2214" name="Google Shape;2214;p213" descr="pasted-image.pdf"/>
          <p:cNvPicPr preferRelativeResize="0"/>
          <p:nvPr/>
        </p:nvPicPr>
        <p:blipFill rotWithShape="1">
          <a:blip r:embed="rId8">
            <a:alphaModFix/>
          </a:blip>
          <a:srcRect/>
          <a:stretch/>
        </p:blipFill>
        <p:spPr>
          <a:xfrm>
            <a:off x="2895445" y="5270858"/>
            <a:ext cx="1133293" cy="1452436"/>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218"/>
        <p:cNvGrpSpPr/>
        <p:nvPr/>
      </p:nvGrpSpPr>
      <p:grpSpPr>
        <a:xfrm>
          <a:off x="0" y="0"/>
          <a:ext cx="0" cy="0"/>
          <a:chOff x="0" y="0"/>
          <a:chExt cx="0" cy="0"/>
        </a:xfrm>
      </p:grpSpPr>
      <p:sp>
        <p:nvSpPr>
          <p:cNvPr id="2219" name="Google Shape;2219;p214"/>
          <p:cNvSpPr txBox="1">
            <a:spLocks noGrp="1"/>
          </p:cNvSpPr>
          <p:nvPr>
            <p:ph type="title"/>
          </p:nvPr>
        </p:nvSpPr>
        <p:spPr>
          <a:xfrm>
            <a:off x="571503" y="63500"/>
            <a:ext cx="1104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Ways to Launch Flow</a:t>
            </a:r>
            <a:endParaRPr/>
          </a:p>
        </p:txBody>
      </p:sp>
      <p:grpSp>
        <p:nvGrpSpPr>
          <p:cNvPr id="2220" name="Google Shape;2220;p214"/>
          <p:cNvGrpSpPr/>
          <p:nvPr/>
        </p:nvGrpSpPr>
        <p:grpSpPr>
          <a:xfrm>
            <a:off x="4152939" y="1924706"/>
            <a:ext cx="3739134" cy="663368"/>
            <a:chOff x="526748" y="862550"/>
            <a:chExt cx="2000499" cy="497650"/>
          </a:xfrm>
        </p:grpSpPr>
        <p:pic>
          <p:nvPicPr>
            <p:cNvPr id="2221" name="Google Shape;2221;p214" descr="Picture 6"/>
            <p:cNvPicPr preferRelativeResize="0"/>
            <p:nvPr/>
          </p:nvPicPr>
          <p:blipFill rotWithShape="1">
            <a:blip r:embed="rId3">
              <a:alphaModFix/>
            </a:blip>
            <a:srcRect/>
            <a:stretch/>
          </p:blipFill>
          <p:spPr>
            <a:xfrm>
              <a:off x="526748" y="862550"/>
              <a:ext cx="2000499" cy="497650"/>
            </a:xfrm>
            <a:prstGeom prst="rect">
              <a:avLst/>
            </a:prstGeom>
            <a:noFill/>
            <a:ln>
              <a:noFill/>
            </a:ln>
          </p:spPr>
        </p:pic>
        <p:sp>
          <p:nvSpPr>
            <p:cNvPr id="2222" name="Google Shape;2222;p214"/>
            <p:cNvSpPr txBox="1"/>
            <p:nvPr/>
          </p:nvSpPr>
          <p:spPr>
            <a:xfrm>
              <a:off x="737557" y="862556"/>
              <a:ext cx="1578900" cy="404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FFFF"/>
                </a:buClr>
                <a:buSzPts val="2099"/>
                <a:buFont typeface="Arial"/>
                <a:buNone/>
              </a:pPr>
              <a:r>
                <a:rPr lang="en-US" sz="2099" b="1" i="0" u="none" strike="noStrike" cap="none">
                  <a:solidFill>
                    <a:srgbClr val="FFFFFF"/>
                  </a:solidFill>
                  <a:latin typeface="Arial"/>
                  <a:ea typeface="Arial"/>
                  <a:cs typeface="Arial"/>
                  <a:sym typeface="Arial"/>
                </a:rPr>
                <a:t>Guided Action Lists</a:t>
              </a:r>
              <a:endParaRPr sz="2099" b="1" i="0" u="none" strike="noStrike" cap="none">
                <a:solidFill>
                  <a:srgbClr val="FFFFFF"/>
                </a:solidFill>
                <a:latin typeface="Arial"/>
                <a:ea typeface="Arial"/>
                <a:cs typeface="Arial"/>
                <a:sym typeface="Arial"/>
              </a:endParaRPr>
            </a:p>
          </p:txBody>
        </p:sp>
      </p:grpSp>
      <p:pic>
        <p:nvPicPr>
          <p:cNvPr id="2223" name="Google Shape;2223;p214"/>
          <p:cNvPicPr preferRelativeResize="0"/>
          <p:nvPr/>
        </p:nvPicPr>
        <p:blipFill rotWithShape="1">
          <a:blip r:embed="rId4">
            <a:alphaModFix/>
          </a:blip>
          <a:srcRect/>
          <a:stretch/>
        </p:blipFill>
        <p:spPr>
          <a:xfrm>
            <a:off x="3961453" y="2588008"/>
            <a:ext cx="3930653" cy="3722100"/>
          </a:xfrm>
          <a:prstGeom prst="rect">
            <a:avLst/>
          </a:prstGeom>
          <a:noFill/>
          <a:ln>
            <a:noFill/>
          </a:ln>
          <a:effectLst>
            <a:outerShdw blurRad="357188" dist="238125" dir="5400000" algn="bl" rotWithShape="0">
              <a:srgbClr val="000000">
                <a:alpha val="75000"/>
              </a:srgbClr>
            </a:outerShdw>
          </a:effectLst>
        </p:spPr>
      </p:pic>
      <p:pic>
        <p:nvPicPr>
          <p:cNvPr id="2224" name="Google Shape;2224;p214"/>
          <p:cNvPicPr preferRelativeResize="0"/>
          <p:nvPr/>
        </p:nvPicPr>
        <p:blipFill rotWithShape="1">
          <a:blip r:embed="rId5">
            <a:alphaModFix/>
          </a:blip>
          <a:srcRect/>
          <a:stretch/>
        </p:blipFill>
        <p:spPr>
          <a:xfrm>
            <a:off x="8443726" y="2746814"/>
            <a:ext cx="3356731" cy="3171329"/>
          </a:xfrm>
          <a:prstGeom prst="rect">
            <a:avLst/>
          </a:prstGeom>
          <a:noFill/>
          <a:ln>
            <a:noFill/>
          </a:ln>
          <a:effectLst>
            <a:outerShdw blurRad="357188" dist="238125" dir="5400000" algn="bl" rotWithShape="0">
              <a:srgbClr val="000000">
                <a:alpha val="75000"/>
              </a:srgbClr>
            </a:outerShdw>
          </a:effectLst>
        </p:spPr>
      </p:pic>
      <p:grpSp>
        <p:nvGrpSpPr>
          <p:cNvPr id="2225" name="Google Shape;2225;p214"/>
          <p:cNvGrpSpPr/>
          <p:nvPr/>
        </p:nvGrpSpPr>
        <p:grpSpPr>
          <a:xfrm>
            <a:off x="8172539" y="1924706"/>
            <a:ext cx="3739134" cy="663368"/>
            <a:chOff x="526748" y="862550"/>
            <a:chExt cx="2000499" cy="497650"/>
          </a:xfrm>
        </p:grpSpPr>
        <p:pic>
          <p:nvPicPr>
            <p:cNvPr id="2226" name="Google Shape;2226;p214" descr="Picture 6"/>
            <p:cNvPicPr preferRelativeResize="0"/>
            <p:nvPr/>
          </p:nvPicPr>
          <p:blipFill rotWithShape="1">
            <a:blip r:embed="rId3">
              <a:alphaModFix/>
            </a:blip>
            <a:srcRect/>
            <a:stretch/>
          </p:blipFill>
          <p:spPr>
            <a:xfrm>
              <a:off x="526748" y="862550"/>
              <a:ext cx="2000499" cy="497650"/>
            </a:xfrm>
            <a:prstGeom prst="rect">
              <a:avLst/>
            </a:prstGeom>
            <a:noFill/>
            <a:ln>
              <a:noFill/>
            </a:ln>
          </p:spPr>
        </p:pic>
        <p:sp>
          <p:nvSpPr>
            <p:cNvPr id="2227" name="Google Shape;2227;p214"/>
            <p:cNvSpPr txBox="1"/>
            <p:nvPr/>
          </p:nvSpPr>
          <p:spPr>
            <a:xfrm>
              <a:off x="810279" y="862556"/>
              <a:ext cx="1578900" cy="404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FFFF"/>
                </a:buClr>
                <a:buSzPts val="2099"/>
                <a:buFont typeface="Arial"/>
                <a:buNone/>
              </a:pPr>
              <a:r>
                <a:rPr lang="en-US" sz="2099" b="1">
                  <a:solidFill>
                    <a:srgbClr val="FFFFFF"/>
                  </a:solidFill>
                </a:rPr>
                <a:t>Next Best Actions</a:t>
              </a:r>
              <a:endParaRPr sz="2099" b="1" i="0" u="none" strike="noStrike" cap="none">
                <a:solidFill>
                  <a:srgbClr val="FFFFFF"/>
                </a:solidFill>
                <a:latin typeface="Arial"/>
                <a:ea typeface="Arial"/>
                <a:cs typeface="Arial"/>
                <a:sym typeface="Arial"/>
              </a:endParaRPr>
            </a:p>
          </p:txBody>
        </p:sp>
      </p:grpSp>
      <p:grpSp>
        <p:nvGrpSpPr>
          <p:cNvPr id="2228" name="Google Shape;2228;p214"/>
          <p:cNvGrpSpPr/>
          <p:nvPr/>
        </p:nvGrpSpPr>
        <p:grpSpPr>
          <a:xfrm>
            <a:off x="301764" y="1930881"/>
            <a:ext cx="3739134" cy="663368"/>
            <a:chOff x="526748" y="862550"/>
            <a:chExt cx="2000499" cy="497650"/>
          </a:xfrm>
        </p:grpSpPr>
        <p:pic>
          <p:nvPicPr>
            <p:cNvPr id="2229" name="Google Shape;2229;p214" descr="Picture 6"/>
            <p:cNvPicPr preferRelativeResize="0"/>
            <p:nvPr/>
          </p:nvPicPr>
          <p:blipFill rotWithShape="1">
            <a:blip r:embed="rId3">
              <a:alphaModFix/>
            </a:blip>
            <a:srcRect/>
            <a:stretch/>
          </p:blipFill>
          <p:spPr>
            <a:xfrm>
              <a:off x="526748" y="862550"/>
              <a:ext cx="2000499" cy="497650"/>
            </a:xfrm>
            <a:prstGeom prst="rect">
              <a:avLst/>
            </a:prstGeom>
            <a:noFill/>
            <a:ln>
              <a:noFill/>
            </a:ln>
          </p:spPr>
        </p:pic>
        <p:sp>
          <p:nvSpPr>
            <p:cNvPr id="2230" name="Google Shape;2230;p214"/>
            <p:cNvSpPr txBox="1"/>
            <p:nvPr/>
          </p:nvSpPr>
          <p:spPr>
            <a:xfrm>
              <a:off x="737557" y="862556"/>
              <a:ext cx="1578900" cy="404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FFFF"/>
                </a:buClr>
                <a:buSzPts val="2099"/>
                <a:buFont typeface="Arial"/>
                <a:buNone/>
              </a:pPr>
              <a:r>
                <a:rPr lang="en-US" sz="2099" b="1">
                  <a:solidFill>
                    <a:srgbClr val="FFFFFF"/>
                  </a:solidFill>
                </a:rPr>
                <a:t>Lightning</a:t>
              </a:r>
              <a:r>
                <a:rPr lang="en-US" sz="2099" b="1" i="0" u="none" strike="noStrike" cap="none">
                  <a:solidFill>
                    <a:srgbClr val="FFFFFF"/>
                  </a:solidFill>
                  <a:latin typeface="Arial"/>
                  <a:ea typeface="Arial"/>
                  <a:cs typeface="Arial"/>
                  <a:sym typeface="Arial"/>
                </a:rPr>
                <a:t> </a:t>
              </a:r>
              <a:r>
                <a:rPr lang="en-US" sz="2099" b="1">
                  <a:solidFill>
                    <a:srgbClr val="FFFFFF"/>
                  </a:solidFill>
                </a:rPr>
                <a:t>CTI V2</a:t>
              </a:r>
              <a:endParaRPr sz="2099" b="1" i="0" u="none" strike="noStrike" cap="none">
                <a:solidFill>
                  <a:srgbClr val="FFFFFF"/>
                </a:solidFill>
                <a:latin typeface="Arial"/>
                <a:ea typeface="Arial"/>
                <a:cs typeface="Arial"/>
                <a:sym typeface="Arial"/>
              </a:endParaRPr>
            </a:p>
          </p:txBody>
        </p:sp>
      </p:grpSp>
      <p:pic>
        <p:nvPicPr>
          <p:cNvPr id="2231" name="Google Shape;2231;p214"/>
          <p:cNvPicPr preferRelativeResize="0"/>
          <p:nvPr/>
        </p:nvPicPr>
        <p:blipFill>
          <a:blip r:embed="rId6">
            <a:alphaModFix/>
          </a:blip>
          <a:stretch>
            <a:fillRect/>
          </a:stretch>
        </p:blipFill>
        <p:spPr>
          <a:xfrm>
            <a:off x="1032274" y="2746824"/>
            <a:ext cx="2071058" cy="3171325"/>
          </a:xfrm>
          <a:prstGeom prst="rect">
            <a:avLst/>
          </a:prstGeom>
          <a:noFill/>
          <a:ln>
            <a:noFill/>
          </a:ln>
          <a:effectLst>
            <a:outerShdw blurRad="357188" dist="238125" dir="5400000" algn="bl" rotWithShape="0">
              <a:srgbClr val="000000">
                <a:alpha val="75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235"/>
        <p:cNvGrpSpPr/>
        <p:nvPr/>
      </p:nvGrpSpPr>
      <p:grpSpPr>
        <a:xfrm>
          <a:off x="0" y="0"/>
          <a:ext cx="0" cy="0"/>
          <a:chOff x="0" y="0"/>
          <a:chExt cx="0" cy="0"/>
        </a:xfrm>
      </p:grpSpPr>
      <p:sp>
        <p:nvSpPr>
          <p:cNvPr id="2236" name="Google Shape;2236;p215"/>
          <p:cNvSpPr txBox="1">
            <a:spLocks noGrp="1"/>
          </p:cNvSpPr>
          <p:nvPr>
            <p:ph type="title"/>
          </p:nvPr>
        </p:nvSpPr>
        <p:spPr>
          <a:xfrm>
            <a:off x="571503" y="63500"/>
            <a:ext cx="1104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Ways to Launch Flow</a:t>
            </a:r>
            <a:endParaRPr/>
          </a:p>
        </p:txBody>
      </p:sp>
      <p:grpSp>
        <p:nvGrpSpPr>
          <p:cNvPr id="2237" name="Google Shape;2237;p215"/>
          <p:cNvGrpSpPr/>
          <p:nvPr/>
        </p:nvGrpSpPr>
        <p:grpSpPr>
          <a:xfrm>
            <a:off x="475566" y="1696106"/>
            <a:ext cx="3739134" cy="663368"/>
            <a:chOff x="526748" y="862550"/>
            <a:chExt cx="2000499" cy="497650"/>
          </a:xfrm>
        </p:grpSpPr>
        <p:pic>
          <p:nvPicPr>
            <p:cNvPr id="2238" name="Google Shape;2238;p215" descr="Picture 6"/>
            <p:cNvPicPr preferRelativeResize="0"/>
            <p:nvPr/>
          </p:nvPicPr>
          <p:blipFill rotWithShape="1">
            <a:blip r:embed="rId3">
              <a:alphaModFix/>
            </a:blip>
            <a:srcRect/>
            <a:stretch/>
          </p:blipFill>
          <p:spPr>
            <a:xfrm>
              <a:off x="526748" y="862550"/>
              <a:ext cx="2000499" cy="497650"/>
            </a:xfrm>
            <a:prstGeom prst="rect">
              <a:avLst/>
            </a:prstGeom>
            <a:noFill/>
            <a:ln>
              <a:noFill/>
            </a:ln>
          </p:spPr>
        </p:pic>
        <p:sp>
          <p:nvSpPr>
            <p:cNvPr id="2239" name="Google Shape;2239;p215"/>
            <p:cNvSpPr txBox="1"/>
            <p:nvPr/>
          </p:nvSpPr>
          <p:spPr>
            <a:xfrm>
              <a:off x="737557" y="862556"/>
              <a:ext cx="1578900" cy="404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FFFF"/>
                </a:buClr>
                <a:buSzPts val="2099"/>
                <a:buFont typeface="Arial"/>
                <a:buNone/>
              </a:pPr>
              <a:r>
                <a:rPr lang="en-US" sz="2099" b="1" i="0" u="none" strike="noStrike" cap="none">
                  <a:solidFill>
                    <a:srgbClr val="FFFFFF"/>
                  </a:solidFill>
                  <a:latin typeface="Arial"/>
                  <a:ea typeface="Arial"/>
                  <a:cs typeface="Arial"/>
                  <a:sym typeface="Arial"/>
                </a:rPr>
                <a:t>Quick Actions</a:t>
              </a:r>
              <a:endParaRPr sz="2099" b="1" i="0" u="none" strike="noStrike" cap="none">
                <a:solidFill>
                  <a:srgbClr val="FFFFFF"/>
                </a:solidFill>
                <a:latin typeface="Arial"/>
                <a:ea typeface="Arial"/>
                <a:cs typeface="Arial"/>
                <a:sym typeface="Arial"/>
              </a:endParaRPr>
            </a:p>
          </p:txBody>
        </p:sp>
      </p:grpSp>
      <p:grpSp>
        <p:nvGrpSpPr>
          <p:cNvPr id="2240" name="Google Shape;2240;p215"/>
          <p:cNvGrpSpPr/>
          <p:nvPr/>
        </p:nvGrpSpPr>
        <p:grpSpPr>
          <a:xfrm>
            <a:off x="8649930" y="1696106"/>
            <a:ext cx="2751087" cy="663368"/>
            <a:chOff x="526748" y="862550"/>
            <a:chExt cx="2000500" cy="497650"/>
          </a:xfrm>
        </p:grpSpPr>
        <p:pic>
          <p:nvPicPr>
            <p:cNvPr id="2241" name="Google Shape;2241;p215" descr="Picture 6"/>
            <p:cNvPicPr preferRelativeResize="0"/>
            <p:nvPr/>
          </p:nvPicPr>
          <p:blipFill rotWithShape="1">
            <a:blip r:embed="rId4">
              <a:alphaModFix/>
            </a:blip>
            <a:srcRect/>
            <a:stretch/>
          </p:blipFill>
          <p:spPr>
            <a:xfrm>
              <a:off x="526748" y="862550"/>
              <a:ext cx="2000500" cy="497650"/>
            </a:xfrm>
            <a:prstGeom prst="rect">
              <a:avLst/>
            </a:prstGeom>
            <a:noFill/>
            <a:ln>
              <a:noFill/>
            </a:ln>
          </p:spPr>
        </p:pic>
        <p:sp>
          <p:nvSpPr>
            <p:cNvPr id="2242" name="Google Shape;2242;p215"/>
            <p:cNvSpPr txBox="1"/>
            <p:nvPr/>
          </p:nvSpPr>
          <p:spPr>
            <a:xfrm>
              <a:off x="737557" y="862556"/>
              <a:ext cx="1578900" cy="404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FFFF"/>
                </a:buClr>
                <a:buSzPts val="2099"/>
                <a:buFont typeface="Arial"/>
                <a:buNone/>
              </a:pPr>
              <a:r>
                <a:rPr lang="en-US" sz="2099" b="1" i="0" u="none" strike="noStrike" cap="none">
                  <a:solidFill>
                    <a:srgbClr val="FFFFFF"/>
                  </a:solidFill>
                  <a:latin typeface="Arial"/>
                  <a:ea typeface="Arial"/>
                  <a:cs typeface="Arial"/>
                  <a:sym typeface="Arial"/>
                </a:rPr>
                <a:t>Utility Bar</a:t>
              </a:r>
              <a:endParaRPr sz="2099" b="1" i="0" u="none" strike="noStrike" cap="none">
                <a:solidFill>
                  <a:srgbClr val="FFFFFF"/>
                </a:solidFill>
                <a:latin typeface="Arial"/>
                <a:ea typeface="Arial"/>
                <a:cs typeface="Arial"/>
                <a:sym typeface="Arial"/>
              </a:endParaRPr>
            </a:p>
          </p:txBody>
        </p:sp>
      </p:grpSp>
      <p:pic>
        <p:nvPicPr>
          <p:cNvPr id="2243" name="Google Shape;2243;p215"/>
          <p:cNvPicPr preferRelativeResize="0"/>
          <p:nvPr/>
        </p:nvPicPr>
        <p:blipFill rotWithShape="1">
          <a:blip r:embed="rId5">
            <a:alphaModFix/>
          </a:blip>
          <a:srcRect/>
          <a:stretch/>
        </p:blipFill>
        <p:spPr>
          <a:xfrm>
            <a:off x="8728760" y="2504314"/>
            <a:ext cx="2636926" cy="3618381"/>
          </a:xfrm>
          <a:prstGeom prst="rect">
            <a:avLst/>
          </a:prstGeom>
          <a:noFill/>
          <a:ln>
            <a:noFill/>
          </a:ln>
          <a:effectLst>
            <a:outerShdw blurRad="357188" dist="238125" dir="5400000" algn="bl" rotWithShape="0">
              <a:srgbClr val="000000">
                <a:alpha val="75000"/>
              </a:srgbClr>
            </a:outerShdw>
          </a:effectLst>
        </p:spPr>
      </p:pic>
      <p:sp>
        <p:nvSpPr>
          <p:cNvPr id="2244" name="Google Shape;2244;p215"/>
          <p:cNvSpPr/>
          <p:nvPr/>
        </p:nvSpPr>
        <p:spPr>
          <a:xfrm>
            <a:off x="8728762" y="5794223"/>
            <a:ext cx="906600" cy="285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00" tIns="91400" rIns="91400" bIns="914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45" name="Google Shape;2245;p215"/>
          <p:cNvGrpSpPr/>
          <p:nvPr/>
        </p:nvGrpSpPr>
        <p:grpSpPr>
          <a:xfrm>
            <a:off x="4751216" y="1696106"/>
            <a:ext cx="3361039" cy="663368"/>
            <a:chOff x="526748" y="862550"/>
            <a:chExt cx="2000500" cy="497650"/>
          </a:xfrm>
        </p:grpSpPr>
        <p:pic>
          <p:nvPicPr>
            <p:cNvPr id="2246" name="Google Shape;2246;p215" descr="Picture 6"/>
            <p:cNvPicPr preferRelativeResize="0"/>
            <p:nvPr/>
          </p:nvPicPr>
          <p:blipFill rotWithShape="1">
            <a:blip r:embed="rId4">
              <a:alphaModFix/>
            </a:blip>
            <a:srcRect/>
            <a:stretch/>
          </p:blipFill>
          <p:spPr>
            <a:xfrm>
              <a:off x="526748" y="862550"/>
              <a:ext cx="2000500" cy="497650"/>
            </a:xfrm>
            <a:prstGeom prst="rect">
              <a:avLst/>
            </a:prstGeom>
            <a:noFill/>
            <a:ln>
              <a:noFill/>
            </a:ln>
          </p:spPr>
        </p:pic>
        <p:sp>
          <p:nvSpPr>
            <p:cNvPr id="2247" name="Google Shape;2247;p215"/>
            <p:cNvSpPr txBox="1"/>
            <p:nvPr/>
          </p:nvSpPr>
          <p:spPr>
            <a:xfrm>
              <a:off x="737557" y="862556"/>
              <a:ext cx="1578900" cy="404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FFFF"/>
                </a:buClr>
                <a:buSzPts val="2099"/>
                <a:buFont typeface="Arial"/>
                <a:buNone/>
              </a:pPr>
              <a:r>
                <a:rPr lang="en-US" sz="2099" b="1">
                  <a:solidFill>
                    <a:srgbClr val="FFFFFF"/>
                  </a:solidFill>
                </a:rPr>
                <a:t>Community Cloud</a:t>
              </a:r>
              <a:endParaRPr sz="2099" b="1" i="0" u="none" strike="noStrike" cap="none">
                <a:solidFill>
                  <a:srgbClr val="FFFFFF"/>
                </a:solidFill>
                <a:latin typeface="Arial"/>
                <a:ea typeface="Arial"/>
                <a:cs typeface="Arial"/>
                <a:sym typeface="Arial"/>
              </a:endParaRPr>
            </a:p>
          </p:txBody>
        </p:sp>
      </p:grpSp>
      <p:pic>
        <p:nvPicPr>
          <p:cNvPr id="2248" name="Google Shape;2248;p215"/>
          <p:cNvPicPr preferRelativeResize="0"/>
          <p:nvPr/>
        </p:nvPicPr>
        <p:blipFill>
          <a:blip r:embed="rId6">
            <a:alphaModFix/>
          </a:blip>
          <a:stretch>
            <a:fillRect/>
          </a:stretch>
        </p:blipFill>
        <p:spPr>
          <a:xfrm>
            <a:off x="4711638" y="2504325"/>
            <a:ext cx="3486950" cy="2789574"/>
          </a:xfrm>
          <a:prstGeom prst="rect">
            <a:avLst/>
          </a:prstGeom>
          <a:noFill/>
          <a:ln>
            <a:noFill/>
          </a:ln>
          <a:effectLst>
            <a:outerShdw blurRad="357188" dist="238125" dir="5400000" algn="bl" rotWithShape="0">
              <a:srgbClr val="000000">
                <a:alpha val="75000"/>
              </a:srgbClr>
            </a:outerShdw>
          </a:effectLst>
        </p:spPr>
      </p:pic>
      <p:pic>
        <p:nvPicPr>
          <p:cNvPr id="2249" name="Google Shape;2249;p215"/>
          <p:cNvPicPr preferRelativeResize="0"/>
          <p:nvPr/>
        </p:nvPicPr>
        <p:blipFill>
          <a:blip r:embed="rId7">
            <a:alphaModFix/>
          </a:blip>
          <a:stretch>
            <a:fillRect/>
          </a:stretch>
        </p:blipFill>
        <p:spPr>
          <a:xfrm>
            <a:off x="562700" y="2504325"/>
            <a:ext cx="3739125" cy="896898"/>
          </a:xfrm>
          <a:prstGeom prst="rect">
            <a:avLst/>
          </a:prstGeom>
          <a:noFill/>
          <a:ln>
            <a:noFill/>
          </a:ln>
          <a:effectLst>
            <a:outerShdw blurRad="357188" dist="238125" dir="5400000" algn="bl" rotWithShape="0">
              <a:srgbClr val="000000">
                <a:alpha val="75000"/>
              </a:srgbClr>
            </a:outerShdw>
          </a:effectLst>
        </p:spPr>
      </p:pic>
      <p:pic>
        <p:nvPicPr>
          <p:cNvPr id="2250" name="Google Shape;2250;p215"/>
          <p:cNvPicPr preferRelativeResize="0"/>
          <p:nvPr/>
        </p:nvPicPr>
        <p:blipFill>
          <a:blip r:embed="rId8">
            <a:alphaModFix/>
          </a:blip>
          <a:stretch>
            <a:fillRect/>
          </a:stretch>
        </p:blipFill>
        <p:spPr>
          <a:xfrm>
            <a:off x="562696" y="3546075"/>
            <a:ext cx="3739126" cy="1984810"/>
          </a:xfrm>
          <a:prstGeom prst="rect">
            <a:avLst/>
          </a:prstGeom>
          <a:noFill/>
          <a:ln>
            <a:noFill/>
          </a:ln>
          <a:effectLst>
            <a:outerShdw blurRad="357188" dist="238125" dir="5400000" algn="bl" rotWithShape="0">
              <a:srgbClr val="000000">
                <a:alpha val="75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254"/>
        <p:cNvGrpSpPr/>
        <p:nvPr/>
      </p:nvGrpSpPr>
      <p:grpSpPr>
        <a:xfrm>
          <a:off x="0" y="0"/>
          <a:ext cx="0" cy="0"/>
          <a:chOff x="0" y="0"/>
          <a:chExt cx="0" cy="0"/>
        </a:xfrm>
      </p:grpSpPr>
      <p:sp>
        <p:nvSpPr>
          <p:cNvPr id="2255" name="Google Shape;2255;p216"/>
          <p:cNvSpPr txBox="1">
            <a:spLocks noGrp="1"/>
          </p:cNvSpPr>
          <p:nvPr>
            <p:ph type="title"/>
          </p:nvPr>
        </p:nvSpPr>
        <p:spPr>
          <a:xfrm>
            <a:off x="571503" y="63500"/>
            <a:ext cx="1104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Ways to Launch Flow</a:t>
            </a:r>
            <a:endParaRPr/>
          </a:p>
        </p:txBody>
      </p:sp>
      <p:grpSp>
        <p:nvGrpSpPr>
          <p:cNvPr id="2256" name="Google Shape;2256;p216"/>
          <p:cNvGrpSpPr/>
          <p:nvPr/>
        </p:nvGrpSpPr>
        <p:grpSpPr>
          <a:xfrm>
            <a:off x="1409739" y="1924706"/>
            <a:ext cx="3739134" cy="663368"/>
            <a:chOff x="526748" y="862550"/>
            <a:chExt cx="2000499" cy="497650"/>
          </a:xfrm>
        </p:grpSpPr>
        <p:pic>
          <p:nvPicPr>
            <p:cNvPr id="2257" name="Google Shape;2257;p216" descr="Picture 6"/>
            <p:cNvPicPr preferRelativeResize="0"/>
            <p:nvPr/>
          </p:nvPicPr>
          <p:blipFill rotWithShape="1">
            <a:blip r:embed="rId3">
              <a:alphaModFix/>
            </a:blip>
            <a:srcRect/>
            <a:stretch/>
          </p:blipFill>
          <p:spPr>
            <a:xfrm>
              <a:off x="526748" y="862550"/>
              <a:ext cx="2000499" cy="497650"/>
            </a:xfrm>
            <a:prstGeom prst="rect">
              <a:avLst/>
            </a:prstGeom>
            <a:noFill/>
            <a:ln>
              <a:noFill/>
            </a:ln>
          </p:spPr>
        </p:pic>
        <p:sp>
          <p:nvSpPr>
            <p:cNvPr id="2258" name="Google Shape;2258;p216"/>
            <p:cNvSpPr txBox="1"/>
            <p:nvPr/>
          </p:nvSpPr>
          <p:spPr>
            <a:xfrm>
              <a:off x="737557" y="862556"/>
              <a:ext cx="1578900" cy="404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FFFF"/>
                </a:buClr>
                <a:buSzPts val="2099"/>
                <a:buFont typeface="Arial"/>
                <a:buNone/>
              </a:pPr>
              <a:r>
                <a:rPr lang="en-US" sz="2099" b="1">
                  <a:solidFill>
                    <a:srgbClr val="FFFFFF"/>
                  </a:solidFill>
                </a:rPr>
                <a:t>BOTs</a:t>
              </a:r>
              <a:endParaRPr sz="2099" b="1" i="0" u="none" strike="noStrike" cap="none">
                <a:solidFill>
                  <a:srgbClr val="FFFFFF"/>
                </a:solidFill>
                <a:latin typeface="Arial"/>
                <a:ea typeface="Arial"/>
                <a:cs typeface="Arial"/>
                <a:sym typeface="Arial"/>
              </a:endParaRPr>
            </a:p>
          </p:txBody>
        </p:sp>
      </p:grpSp>
      <p:pic>
        <p:nvPicPr>
          <p:cNvPr id="2259" name="Google Shape;2259;p216"/>
          <p:cNvPicPr preferRelativeResize="0"/>
          <p:nvPr/>
        </p:nvPicPr>
        <p:blipFill>
          <a:blip r:embed="rId4">
            <a:alphaModFix/>
          </a:blip>
          <a:stretch>
            <a:fillRect/>
          </a:stretch>
        </p:blipFill>
        <p:spPr>
          <a:xfrm>
            <a:off x="856675" y="2855324"/>
            <a:ext cx="4845250" cy="2640726"/>
          </a:xfrm>
          <a:prstGeom prst="rect">
            <a:avLst/>
          </a:prstGeom>
          <a:noFill/>
          <a:ln>
            <a:noFill/>
          </a:ln>
          <a:effectLst>
            <a:outerShdw blurRad="357188" dist="238125" dir="5400000" algn="bl" rotWithShape="0">
              <a:srgbClr val="000000">
                <a:alpha val="75000"/>
              </a:srgbClr>
            </a:outerShdw>
          </a:effectLst>
        </p:spPr>
      </p:pic>
      <p:grpSp>
        <p:nvGrpSpPr>
          <p:cNvPr id="2260" name="Google Shape;2260;p216"/>
          <p:cNvGrpSpPr/>
          <p:nvPr/>
        </p:nvGrpSpPr>
        <p:grpSpPr>
          <a:xfrm>
            <a:off x="7200939" y="1924706"/>
            <a:ext cx="3739134" cy="663368"/>
            <a:chOff x="526748" y="862550"/>
            <a:chExt cx="2000499" cy="497650"/>
          </a:xfrm>
        </p:grpSpPr>
        <p:pic>
          <p:nvPicPr>
            <p:cNvPr id="2261" name="Google Shape;2261;p216" descr="Picture 6"/>
            <p:cNvPicPr preferRelativeResize="0"/>
            <p:nvPr/>
          </p:nvPicPr>
          <p:blipFill rotWithShape="1">
            <a:blip r:embed="rId3">
              <a:alphaModFix/>
            </a:blip>
            <a:srcRect/>
            <a:stretch/>
          </p:blipFill>
          <p:spPr>
            <a:xfrm>
              <a:off x="526748" y="862550"/>
              <a:ext cx="2000499" cy="497650"/>
            </a:xfrm>
            <a:prstGeom prst="rect">
              <a:avLst/>
            </a:prstGeom>
            <a:noFill/>
            <a:ln>
              <a:noFill/>
            </a:ln>
          </p:spPr>
        </p:pic>
        <p:sp>
          <p:nvSpPr>
            <p:cNvPr id="2262" name="Google Shape;2262;p216"/>
            <p:cNvSpPr txBox="1"/>
            <p:nvPr/>
          </p:nvSpPr>
          <p:spPr>
            <a:xfrm>
              <a:off x="737557" y="862556"/>
              <a:ext cx="1578900" cy="40410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FFFFFF"/>
                </a:buClr>
                <a:buSzPts val="2099"/>
                <a:buFont typeface="Arial"/>
                <a:buNone/>
              </a:pPr>
              <a:r>
                <a:rPr lang="en-US" sz="2099" b="1">
                  <a:solidFill>
                    <a:srgbClr val="FFFFFF"/>
                  </a:solidFill>
                </a:rPr>
                <a:t>Process Builder</a:t>
              </a:r>
              <a:endParaRPr sz="2099" b="1" i="0" u="none" strike="noStrike" cap="none">
                <a:solidFill>
                  <a:srgbClr val="FFFFFF"/>
                </a:solidFill>
                <a:latin typeface="Arial"/>
                <a:ea typeface="Arial"/>
                <a:cs typeface="Arial"/>
                <a:sym typeface="Arial"/>
              </a:endParaRPr>
            </a:p>
          </p:txBody>
        </p:sp>
      </p:grpSp>
      <p:pic>
        <p:nvPicPr>
          <p:cNvPr id="2263" name="Google Shape;2263;p216"/>
          <p:cNvPicPr preferRelativeResize="0"/>
          <p:nvPr/>
        </p:nvPicPr>
        <p:blipFill>
          <a:blip r:embed="rId5">
            <a:alphaModFix/>
          </a:blip>
          <a:stretch>
            <a:fillRect/>
          </a:stretch>
        </p:blipFill>
        <p:spPr>
          <a:xfrm>
            <a:off x="6992150" y="2854550"/>
            <a:ext cx="4361150" cy="3267950"/>
          </a:xfrm>
          <a:prstGeom prst="rect">
            <a:avLst/>
          </a:prstGeom>
          <a:noFill/>
          <a:ln>
            <a:noFill/>
          </a:ln>
          <a:effectLst>
            <a:outerShdw blurRad="357188" dist="238125" dir="5400000" algn="bl" rotWithShape="0">
              <a:srgbClr val="000000">
                <a:alpha val="75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267"/>
        <p:cNvGrpSpPr/>
        <p:nvPr/>
      </p:nvGrpSpPr>
      <p:grpSpPr>
        <a:xfrm>
          <a:off x="0" y="0"/>
          <a:ext cx="0" cy="0"/>
          <a:chOff x="0" y="0"/>
          <a:chExt cx="0" cy="0"/>
        </a:xfrm>
      </p:grpSpPr>
      <p:sp>
        <p:nvSpPr>
          <p:cNvPr id="2268" name="Google Shape;2268;p217"/>
          <p:cNvSpPr txBox="1">
            <a:spLocks noGrp="1"/>
          </p:cNvSpPr>
          <p:nvPr>
            <p:ph type="title"/>
          </p:nvPr>
        </p:nvSpPr>
        <p:spPr>
          <a:xfrm>
            <a:off x="571503" y="63500"/>
            <a:ext cx="1104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Automation comparison matrix</a:t>
            </a:r>
            <a:endParaRPr/>
          </a:p>
        </p:txBody>
      </p:sp>
      <p:graphicFrame>
        <p:nvGraphicFramePr>
          <p:cNvPr id="2269" name="Google Shape;2269;p217"/>
          <p:cNvGraphicFramePr/>
          <p:nvPr/>
        </p:nvGraphicFramePr>
        <p:xfrm>
          <a:off x="966116" y="1355274"/>
          <a:ext cx="8638275" cy="4937310"/>
        </p:xfrm>
        <a:graphic>
          <a:graphicData uri="http://schemas.openxmlformats.org/drawingml/2006/table">
            <a:tbl>
              <a:tblPr firstRow="1" bandRow="1">
                <a:noFill/>
                <a:tableStyleId>{939EDB06-8EC2-4261-B3D9-2E8F1468F721}</a:tableStyleId>
              </a:tblPr>
              <a:tblGrid>
                <a:gridCol w="3897275">
                  <a:extLst>
                    <a:ext uri="{9D8B030D-6E8A-4147-A177-3AD203B41FA5}">
                      <a16:colId xmlns:a16="http://schemas.microsoft.com/office/drawing/2014/main" val="20000"/>
                    </a:ext>
                  </a:extLst>
                </a:gridCol>
                <a:gridCol w="2825625">
                  <a:extLst>
                    <a:ext uri="{9D8B030D-6E8A-4147-A177-3AD203B41FA5}">
                      <a16:colId xmlns:a16="http://schemas.microsoft.com/office/drawing/2014/main" val="20001"/>
                    </a:ext>
                  </a:extLst>
                </a:gridCol>
                <a:gridCol w="1915375">
                  <a:extLst>
                    <a:ext uri="{9D8B030D-6E8A-4147-A177-3AD203B41FA5}">
                      <a16:colId xmlns:a16="http://schemas.microsoft.com/office/drawing/2014/main" val="20002"/>
                    </a:ext>
                  </a:extLst>
                </a:gridCol>
              </a:tblGrid>
              <a:tr h="320600">
                <a:tc>
                  <a:txBody>
                    <a:bodyPr/>
                    <a:lstStyle/>
                    <a:p>
                      <a:pPr marL="0" marR="0" lvl="0" indent="0" algn="l" rtl="0">
                        <a:lnSpc>
                          <a:spcPct val="100000"/>
                        </a:lnSpc>
                        <a:spcBef>
                          <a:spcPts val="0"/>
                        </a:spcBef>
                        <a:spcAft>
                          <a:spcPts val="0"/>
                        </a:spcAft>
                        <a:buClr>
                          <a:srgbClr val="000000"/>
                        </a:buClr>
                        <a:buSzPts val="1400"/>
                        <a:buFont typeface="Arial"/>
                        <a:buNone/>
                      </a:pPr>
                      <a:r>
                        <a:rPr lang="en-US" sz="1600" b="1">
                          <a:latin typeface="Arial"/>
                          <a:ea typeface="Arial"/>
                          <a:cs typeface="Arial"/>
                          <a:sym typeface="Arial"/>
                        </a:rPr>
                        <a:t>Function</a:t>
                      </a:r>
                      <a:endParaRPr sz="1600"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400"/>
                        <a:buFont typeface="Arial"/>
                        <a:buNone/>
                      </a:pPr>
                      <a:r>
                        <a:rPr lang="en-US" sz="1600" b="1">
                          <a:latin typeface="Arial"/>
                          <a:ea typeface="Arial"/>
                          <a:cs typeface="Arial"/>
                          <a:sym typeface="Arial"/>
                        </a:rPr>
                        <a:t>Lightning Process Builder</a:t>
                      </a:r>
                      <a:endParaRPr sz="1600"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400"/>
                        <a:buFont typeface="Arial"/>
                        <a:buNone/>
                      </a:pPr>
                      <a:r>
                        <a:rPr lang="en-US" sz="1600" b="1">
                          <a:latin typeface="Arial"/>
                          <a:ea typeface="Arial"/>
                          <a:cs typeface="Arial"/>
                          <a:sym typeface="Arial"/>
                        </a:rPr>
                        <a:t>Flows</a:t>
                      </a:r>
                      <a:endParaRPr sz="1600" b="1">
                        <a:latin typeface="Arial"/>
                        <a:ea typeface="Arial"/>
                        <a:cs typeface="Arial"/>
                        <a:sym typeface="Arial"/>
                      </a:endParaRPr>
                    </a:p>
                  </a:txBody>
                  <a:tcPr marL="91425" marR="91425" marT="45700" marB="45700"/>
                </a:tc>
                <a:extLst>
                  <a:ext uri="{0D108BD9-81ED-4DB2-BD59-A6C34878D82A}">
                    <a16:rowId xmlns:a16="http://schemas.microsoft.com/office/drawing/2014/main" val="10000"/>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Auto Fire On Record Create/Update</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01"/>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Update Fields On Existing Records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02"/>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Update Fields On Related Records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a:solidFill>
                            <a:srgbClr val="000000"/>
                          </a:solidFill>
                          <a:latin typeface="Arial"/>
                          <a:ea typeface="Arial"/>
                          <a:cs typeface="Arial"/>
                          <a:sym typeface="Arial"/>
                        </a:rPr>
                        <a:t>✔</a:t>
                      </a:r>
                      <a:endParaRPr>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03"/>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Create Cross-Object Related Records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04"/>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Create Cross-Object Non-Related Records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05"/>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Update Fields On Non-Related Records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06"/>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Delete Records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07"/>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Send Auto Emails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08"/>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Create Auto Tasks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09"/>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Schedule Time-Based Actions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10"/>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Create Auto Chatter Posts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11"/>
                  </a:ext>
                </a:extLst>
              </a:tr>
              <a:tr h="462225">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Wizard-like Screens To Walk User Through Processes</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12"/>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Submit Record For Approval</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13"/>
                  </a:ext>
                </a:extLst>
              </a:tr>
              <a:tr h="314150">
                <a:tc>
                  <a:txBody>
                    <a:bodyPr/>
                    <a:lstStyle/>
                    <a:p>
                      <a:pPr marL="0" marR="0" lvl="0" indent="0" algn="l" rtl="0">
                        <a:lnSpc>
                          <a:spcPct val="100000"/>
                        </a:lnSpc>
                        <a:spcBef>
                          <a:spcPts val="0"/>
                        </a:spcBef>
                        <a:spcAft>
                          <a:spcPts val="0"/>
                        </a:spcAft>
                        <a:buClr>
                          <a:srgbClr val="000000"/>
                        </a:buClr>
                        <a:buSzPts val="1400"/>
                        <a:buFont typeface="Arial"/>
                        <a:buNone/>
                      </a:pPr>
                      <a:r>
                        <a:rPr lang="en-US" b="1">
                          <a:latin typeface="Arial"/>
                          <a:ea typeface="Arial"/>
                          <a:cs typeface="Arial"/>
                          <a:sym typeface="Arial"/>
                        </a:rPr>
                        <a:t>Launch A Flow</a:t>
                      </a:r>
                      <a:endParaRPr b="1">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tc>
                  <a:txBody>
                    <a:bodyPr/>
                    <a:lstStyle/>
                    <a:p>
                      <a:pPr marL="0" marR="0" lvl="0" indent="0" algn="ctr" rtl="0">
                        <a:lnSpc>
                          <a:spcPct val="100000"/>
                        </a:lnSpc>
                        <a:spcBef>
                          <a:spcPts val="0"/>
                        </a:spcBef>
                        <a:spcAft>
                          <a:spcPts val="0"/>
                        </a:spcAft>
                        <a:buClr>
                          <a:srgbClr val="000000"/>
                        </a:buClr>
                        <a:buSzPts val="1200"/>
                        <a:buFont typeface="Arial"/>
                        <a:buNone/>
                      </a:pPr>
                      <a:r>
                        <a:rPr lang="en-US" i="0" u="none" strike="noStrike" cap="none">
                          <a:solidFill>
                            <a:srgbClr val="000000"/>
                          </a:solidFill>
                          <a:latin typeface="Arial"/>
                          <a:ea typeface="Arial"/>
                          <a:cs typeface="Arial"/>
                          <a:sym typeface="Arial"/>
                        </a:rPr>
                        <a:t>✔</a:t>
                      </a:r>
                      <a:endParaRPr i="0" u="none" strike="noStrike" cap="none">
                        <a:solidFill>
                          <a:srgbClr val="000000"/>
                        </a:solidFill>
                        <a:latin typeface="Arial"/>
                        <a:ea typeface="Arial"/>
                        <a:cs typeface="Arial"/>
                        <a:sym typeface="Arial"/>
                      </a:endParaRPr>
                    </a:p>
                  </a:txBody>
                  <a:tcPr marL="91425" marR="91425" marT="45700" marB="45700"/>
                </a:tc>
                <a:extLst>
                  <a:ext uri="{0D108BD9-81ED-4DB2-BD59-A6C34878D82A}">
                    <a16:rowId xmlns:a16="http://schemas.microsoft.com/office/drawing/2014/main" val="10014"/>
                  </a:ext>
                </a:extLst>
              </a:tr>
            </a:tbl>
          </a:graphicData>
        </a:graphic>
      </p:graphicFrame>
      <p:grpSp>
        <p:nvGrpSpPr>
          <p:cNvPr id="2270" name="Google Shape;2270;p217"/>
          <p:cNvGrpSpPr/>
          <p:nvPr/>
        </p:nvGrpSpPr>
        <p:grpSpPr>
          <a:xfrm>
            <a:off x="917353" y="1694325"/>
            <a:ext cx="8427964" cy="3966100"/>
            <a:chOff x="743975" y="1313325"/>
            <a:chExt cx="10846800" cy="3966100"/>
          </a:xfrm>
        </p:grpSpPr>
        <p:sp>
          <p:nvSpPr>
            <p:cNvPr id="2271" name="Google Shape;2271;p217"/>
            <p:cNvSpPr/>
            <p:nvPr/>
          </p:nvSpPr>
          <p:spPr>
            <a:xfrm>
              <a:off x="743975" y="1313325"/>
              <a:ext cx="10846800" cy="314100"/>
            </a:xfrm>
            <a:prstGeom prst="roundRect">
              <a:avLst>
                <a:gd name="adj" fmla="val 16667"/>
              </a:avLst>
            </a:prstGeom>
            <a:solidFill>
              <a:srgbClr val="FF0000">
                <a:alpha val="21960"/>
              </a:srgbClr>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72" name="Google Shape;2272;p217"/>
            <p:cNvSpPr/>
            <p:nvPr/>
          </p:nvSpPr>
          <p:spPr>
            <a:xfrm>
              <a:off x="743975" y="2569925"/>
              <a:ext cx="10846800" cy="942600"/>
            </a:xfrm>
            <a:prstGeom prst="roundRect">
              <a:avLst>
                <a:gd name="adj" fmla="val 16667"/>
              </a:avLst>
            </a:prstGeom>
            <a:solidFill>
              <a:srgbClr val="FF0000">
                <a:alpha val="21960"/>
              </a:srgbClr>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273" name="Google Shape;2273;p217"/>
            <p:cNvSpPr/>
            <p:nvPr/>
          </p:nvSpPr>
          <p:spPr>
            <a:xfrm>
              <a:off x="743975" y="4769125"/>
              <a:ext cx="10846800" cy="510300"/>
            </a:xfrm>
            <a:prstGeom prst="roundRect">
              <a:avLst>
                <a:gd name="adj" fmla="val 16667"/>
              </a:avLst>
            </a:prstGeom>
            <a:solidFill>
              <a:srgbClr val="FF0000">
                <a:alpha val="21960"/>
              </a:srgbClr>
            </a:solid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277"/>
        <p:cNvGrpSpPr/>
        <p:nvPr/>
      </p:nvGrpSpPr>
      <p:grpSpPr>
        <a:xfrm>
          <a:off x="0" y="0"/>
          <a:ext cx="0" cy="0"/>
          <a:chOff x="0" y="0"/>
          <a:chExt cx="0" cy="0"/>
        </a:xfrm>
      </p:grpSpPr>
      <p:sp>
        <p:nvSpPr>
          <p:cNvPr id="2278" name="Google Shape;2278;p218"/>
          <p:cNvSpPr txBox="1">
            <a:spLocks noGrp="1"/>
          </p:cNvSpPr>
          <p:nvPr>
            <p:ph type="title"/>
          </p:nvPr>
        </p:nvSpPr>
        <p:spPr>
          <a:xfrm>
            <a:off x="571500" y="63503"/>
            <a:ext cx="11046000" cy="9900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Lightning App Builder</a:t>
            </a:r>
            <a:endParaRPr/>
          </a:p>
        </p:txBody>
      </p:sp>
      <p:sp>
        <p:nvSpPr>
          <p:cNvPr id="2279" name="Google Shape;2279;p218"/>
          <p:cNvSpPr txBox="1">
            <a:spLocks noGrp="1"/>
          </p:cNvSpPr>
          <p:nvPr>
            <p:ph type="body" idx="1"/>
          </p:nvPr>
        </p:nvSpPr>
        <p:spPr>
          <a:xfrm>
            <a:off x="7289012" y="1764287"/>
            <a:ext cx="4328400" cy="223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a:t>Build Apps in Minutes not Months</a:t>
            </a:r>
            <a:endParaRPr/>
          </a:p>
          <a:p>
            <a:pPr marL="0" lvl="1" indent="0" algn="l" rtl="0">
              <a:lnSpc>
                <a:spcPct val="100000"/>
              </a:lnSpc>
              <a:spcBef>
                <a:spcPts val="500"/>
              </a:spcBef>
              <a:spcAft>
                <a:spcPts val="0"/>
              </a:spcAft>
              <a:buSzPts val="1800"/>
              <a:buNone/>
            </a:pPr>
            <a:r>
              <a:rPr lang="en-US"/>
              <a:t>Assemble pre-built components on a visual canvas, bringing concepts to life fast</a:t>
            </a:r>
            <a:endParaRPr/>
          </a:p>
          <a:p>
            <a:pPr marL="0" lvl="0" indent="0" algn="l" rtl="0">
              <a:lnSpc>
                <a:spcPct val="100000"/>
              </a:lnSpc>
              <a:spcBef>
                <a:spcPts val="1700"/>
              </a:spcBef>
              <a:spcAft>
                <a:spcPts val="0"/>
              </a:spcAft>
              <a:buSzPts val="2000"/>
              <a:buNone/>
            </a:pPr>
            <a:r>
              <a:rPr lang="en-US"/>
              <a:t>Unlock the Power of Components</a:t>
            </a:r>
            <a:endParaRPr/>
          </a:p>
          <a:p>
            <a:pPr marL="0" lvl="1" indent="0" algn="l" rtl="0">
              <a:lnSpc>
                <a:spcPct val="100000"/>
              </a:lnSpc>
              <a:spcBef>
                <a:spcPts val="500"/>
              </a:spcBef>
              <a:spcAft>
                <a:spcPts val="0"/>
              </a:spcAft>
              <a:buSzPts val="1800"/>
              <a:buNone/>
            </a:pPr>
            <a:r>
              <a:rPr lang="en-US"/>
              <a:t>Built by Salesforce, your development team and AppExchange partners</a:t>
            </a:r>
            <a:endParaRPr/>
          </a:p>
          <a:p>
            <a:pPr marL="0" lvl="0" indent="0" algn="l" rtl="0">
              <a:lnSpc>
                <a:spcPct val="100000"/>
              </a:lnSpc>
              <a:spcBef>
                <a:spcPts val="1700"/>
              </a:spcBef>
              <a:spcAft>
                <a:spcPts val="0"/>
              </a:spcAft>
              <a:buSzPts val="2000"/>
              <a:buNone/>
            </a:pPr>
            <a:r>
              <a:rPr lang="en-US"/>
              <a:t>Instantly Available on Mobile</a:t>
            </a:r>
            <a:endParaRPr/>
          </a:p>
          <a:p>
            <a:pPr marL="0" lvl="1" indent="0" algn="l" rtl="0">
              <a:lnSpc>
                <a:spcPct val="100000"/>
              </a:lnSpc>
              <a:spcBef>
                <a:spcPts val="500"/>
              </a:spcBef>
              <a:spcAft>
                <a:spcPts val="0"/>
              </a:spcAft>
              <a:buSzPts val="1800"/>
              <a:buNone/>
            </a:pPr>
            <a:r>
              <a:rPr lang="en-US"/>
              <a:t>Build your apps once, then access on any device through the Salesforce mobile app</a:t>
            </a:r>
            <a:endParaRPr/>
          </a:p>
          <a:p>
            <a:pPr marL="0" lvl="1" indent="0" algn="l" rtl="0">
              <a:lnSpc>
                <a:spcPct val="100000"/>
              </a:lnSpc>
              <a:spcBef>
                <a:spcPts val="800"/>
              </a:spcBef>
              <a:spcAft>
                <a:spcPts val="0"/>
              </a:spcAft>
              <a:buSzPts val="1800"/>
              <a:buNone/>
            </a:pPr>
            <a:endParaRPr/>
          </a:p>
        </p:txBody>
      </p:sp>
      <p:sp>
        <p:nvSpPr>
          <p:cNvPr id="2280" name="Google Shape;2280;p218"/>
          <p:cNvSpPr txBox="1">
            <a:spLocks noGrp="1"/>
          </p:cNvSpPr>
          <p:nvPr>
            <p:ph type="body" idx="2"/>
          </p:nvPr>
        </p:nvSpPr>
        <p:spPr>
          <a:xfrm>
            <a:off x="571500" y="1097179"/>
            <a:ext cx="110460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latin typeface="Arial"/>
                <a:ea typeface="Arial"/>
                <a:cs typeface="Arial"/>
                <a:sym typeface="Arial"/>
              </a:rPr>
              <a:t>Compose rich apps and pages with drag and drop ease</a:t>
            </a:r>
            <a:endParaRPr/>
          </a:p>
        </p:txBody>
      </p:sp>
      <p:grpSp>
        <p:nvGrpSpPr>
          <p:cNvPr id="2281" name="Google Shape;2281;p218"/>
          <p:cNvGrpSpPr/>
          <p:nvPr/>
        </p:nvGrpSpPr>
        <p:grpSpPr>
          <a:xfrm>
            <a:off x="1076524" y="1971680"/>
            <a:ext cx="5742107" cy="4289948"/>
            <a:chOff x="382843" y="1971680"/>
            <a:chExt cx="5742107" cy="4289948"/>
          </a:xfrm>
        </p:grpSpPr>
        <p:pic>
          <p:nvPicPr>
            <p:cNvPr id="2282" name="Google Shape;2282;p218" descr="Screen Shot 2018-03-22 at 1.46.09 PM.png"/>
            <p:cNvPicPr preferRelativeResize="0"/>
            <p:nvPr/>
          </p:nvPicPr>
          <p:blipFill rotWithShape="1">
            <a:blip r:embed="rId3">
              <a:alphaModFix/>
            </a:blip>
            <a:srcRect/>
            <a:stretch/>
          </p:blipFill>
          <p:spPr>
            <a:xfrm>
              <a:off x="648786" y="2294448"/>
              <a:ext cx="5220846" cy="2892073"/>
            </a:xfrm>
            <a:prstGeom prst="rect">
              <a:avLst/>
            </a:prstGeom>
            <a:noFill/>
            <a:ln>
              <a:noFill/>
            </a:ln>
          </p:spPr>
        </p:pic>
        <p:grpSp>
          <p:nvGrpSpPr>
            <p:cNvPr id="2283" name="Google Shape;2283;p218"/>
            <p:cNvGrpSpPr/>
            <p:nvPr/>
          </p:nvGrpSpPr>
          <p:grpSpPr>
            <a:xfrm>
              <a:off x="382843" y="1971680"/>
              <a:ext cx="5742107" cy="4289948"/>
              <a:chOff x="4373314" y="2447803"/>
              <a:chExt cx="4499379" cy="3361501"/>
            </a:xfrm>
          </p:grpSpPr>
          <p:pic>
            <p:nvPicPr>
              <p:cNvPr id="2284" name="Google Shape;2284;p218"/>
              <p:cNvPicPr preferRelativeResize="0"/>
              <p:nvPr/>
            </p:nvPicPr>
            <p:blipFill rotWithShape="1">
              <a:blip r:embed="rId4">
                <a:alphaModFix amt="49000"/>
              </a:blip>
              <a:srcRect/>
              <a:stretch/>
            </p:blipFill>
            <p:spPr>
              <a:xfrm>
                <a:off x="5409207" y="5574471"/>
                <a:ext cx="2427622" cy="234833"/>
              </a:xfrm>
              <a:prstGeom prst="rect">
                <a:avLst/>
              </a:prstGeom>
              <a:noFill/>
              <a:ln>
                <a:noFill/>
              </a:ln>
            </p:spPr>
          </p:pic>
          <p:grpSp>
            <p:nvGrpSpPr>
              <p:cNvPr id="2285" name="Google Shape;2285;p218"/>
              <p:cNvGrpSpPr/>
              <p:nvPr/>
            </p:nvGrpSpPr>
            <p:grpSpPr>
              <a:xfrm>
                <a:off x="4373314" y="2447803"/>
                <a:ext cx="4499379" cy="3249443"/>
                <a:chOff x="-50495" y="-44896"/>
                <a:chExt cx="10200360" cy="7365010"/>
              </a:xfrm>
            </p:grpSpPr>
            <p:pic>
              <p:nvPicPr>
                <p:cNvPr id="2286" name="Google Shape;2286;p218"/>
                <p:cNvPicPr preferRelativeResize="0"/>
                <p:nvPr/>
              </p:nvPicPr>
              <p:blipFill rotWithShape="1">
                <a:blip r:embed="rId5">
                  <a:alphaModFix/>
                </a:blip>
                <a:srcRect/>
                <a:stretch/>
              </p:blipFill>
              <p:spPr>
                <a:xfrm>
                  <a:off x="403123" y="361816"/>
                  <a:ext cx="9293319" cy="193612"/>
                </a:xfrm>
                <a:prstGeom prst="rect">
                  <a:avLst/>
                </a:prstGeom>
                <a:noFill/>
                <a:ln>
                  <a:noFill/>
                </a:ln>
              </p:spPr>
            </p:pic>
            <p:pic>
              <p:nvPicPr>
                <p:cNvPr id="2287" name="Google Shape;2287;p218"/>
                <p:cNvPicPr preferRelativeResize="0"/>
                <p:nvPr/>
              </p:nvPicPr>
              <p:blipFill rotWithShape="1">
                <a:blip r:embed="rId6">
                  <a:alphaModFix/>
                </a:blip>
                <a:srcRect/>
                <a:stretch/>
              </p:blipFill>
              <p:spPr>
                <a:xfrm>
                  <a:off x="-50495" y="-44896"/>
                  <a:ext cx="10200360" cy="7365010"/>
                </a:xfrm>
                <a:prstGeom prst="rect">
                  <a:avLst/>
                </a:prstGeom>
                <a:noFill/>
                <a:ln>
                  <a:noFill/>
                </a:ln>
              </p:spPr>
            </p:pic>
          </p:grpSp>
        </p:grpSp>
      </p:grpSp>
      <p:pic>
        <p:nvPicPr>
          <p:cNvPr id="2288" name="Google Shape;2288;p218" descr="trailhead_module_lightning_app_builder.png"/>
          <p:cNvPicPr preferRelativeResize="0"/>
          <p:nvPr/>
        </p:nvPicPr>
        <p:blipFill rotWithShape="1">
          <a:blip r:embed="rId7">
            <a:alphaModFix/>
          </a:blip>
          <a:srcRect/>
          <a:stretch/>
        </p:blipFill>
        <p:spPr>
          <a:xfrm>
            <a:off x="10607041" y="5486400"/>
            <a:ext cx="932688" cy="932688"/>
          </a:xfrm>
          <a:prstGeom prst="rect">
            <a:avLst/>
          </a:prstGeom>
          <a:noFill/>
          <a:ln>
            <a:noFill/>
          </a:ln>
          <a:effectLst>
            <a:outerShdw blurRad="50800" dist="38100" dir="2700000" algn="tl" rotWithShape="0">
              <a:srgbClr val="000000">
                <a:alpha val="40000"/>
              </a:srgbClr>
            </a:outerShdw>
          </a:effectLst>
        </p:spPr>
      </p:pic>
      <p:sp>
        <p:nvSpPr>
          <p:cNvPr id="2289" name="Google Shape;2289;p218"/>
          <p:cNvSpPr txBox="1"/>
          <p:nvPr/>
        </p:nvSpPr>
        <p:spPr>
          <a:xfrm>
            <a:off x="9968711" y="6386417"/>
            <a:ext cx="2096700" cy="211500"/>
          </a:xfrm>
          <a:prstGeom prst="rect">
            <a:avLst/>
          </a:prstGeom>
          <a:noFill/>
          <a:ln>
            <a:noFill/>
          </a:ln>
        </p:spPr>
        <p:txBody>
          <a:bodyPr spcFirstLastPara="1" wrap="square" lIns="23425" tIns="23425" rIns="23425" bIns="23425" anchor="t" anchorCtr="0">
            <a:noAutofit/>
          </a:bodyPr>
          <a:lstStyle/>
          <a:p>
            <a:pPr marL="0" marR="0" lvl="0" indent="0" algn="ctr" rtl="0">
              <a:lnSpc>
                <a:spcPct val="115000"/>
              </a:lnSpc>
              <a:spcBef>
                <a:spcPts val="0"/>
              </a:spcBef>
              <a:spcAft>
                <a:spcPts val="0"/>
              </a:spcAft>
              <a:buClr>
                <a:srgbClr val="011871"/>
              </a:buClr>
              <a:buSzPts val="1200"/>
              <a:buFont typeface="Arial"/>
              <a:buNone/>
            </a:pPr>
            <a:r>
              <a:rPr lang="en-US" sz="1600" b="0" i="0" u="none" strike="noStrike" cap="none">
                <a:solidFill>
                  <a:schemeClr val="accent1"/>
                </a:solidFill>
                <a:latin typeface="Arial"/>
                <a:ea typeface="Arial"/>
                <a:cs typeface="Arial"/>
                <a:sym typeface="Arial"/>
              </a:rPr>
              <a:t>Lightning App Builder</a:t>
            </a:r>
            <a:endParaRPr sz="1600" b="0" i="0" u="none" strike="noStrike" cap="none">
              <a:solidFill>
                <a:schemeClr val="accent1"/>
              </a:solidFill>
              <a:latin typeface="Arial"/>
              <a:ea typeface="Arial"/>
              <a:cs typeface="Arial"/>
              <a:sym typeface="Arial"/>
            </a:endParaRPr>
          </a:p>
        </p:txBody>
      </p:sp>
      <p:grpSp>
        <p:nvGrpSpPr>
          <p:cNvPr id="2290" name="Google Shape;2290;p218"/>
          <p:cNvGrpSpPr/>
          <p:nvPr/>
        </p:nvGrpSpPr>
        <p:grpSpPr>
          <a:xfrm>
            <a:off x="5441716" y="3756359"/>
            <a:ext cx="1847079" cy="2887582"/>
            <a:chOff x="2482036" y="2921426"/>
            <a:chExt cx="2224324" cy="3477338"/>
          </a:xfrm>
        </p:grpSpPr>
        <p:pic>
          <p:nvPicPr>
            <p:cNvPr id="2291" name="Google Shape;2291;p218" descr="Screen Shot 2018-03-22 at 1.49.42 PM.png"/>
            <p:cNvPicPr preferRelativeResize="0"/>
            <p:nvPr/>
          </p:nvPicPr>
          <p:blipFill rotWithShape="1">
            <a:blip r:embed="rId8">
              <a:alphaModFix/>
            </a:blip>
            <a:srcRect/>
            <a:stretch/>
          </p:blipFill>
          <p:spPr>
            <a:xfrm>
              <a:off x="2884564" y="3379086"/>
              <a:ext cx="1373588" cy="2448390"/>
            </a:xfrm>
            <a:prstGeom prst="rect">
              <a:avLst/>
            </a:prstGeom>
            <a:noFill/>
            <a:ln>
              <a:noFill/>
            </a:ln>
          </p:spPr>
        </p:pic>
        <p:grpSp>
          <p:nvGrpSpPr>
            <p:cNvPr id="2292" name="Google Shape;2292;p218"/>
            <p:cNvGrpSpPr/>
            <p:nvPr/>
          </p:nvGrpSpPr>
          <p:grpSpPr>
            <a:xfrm>
              <a:off x="2482036" y="2921426"/>
              <a:ext cx="2224324" cy="3477338"/>
              <a:chOff x="6556468" y="3860553"/>
              <a:chExt cx="1458765" cy="2280521"/>
            </a:xfrm>
          </p:grpSpPr>
          <p:pic>
            <p:nvPicPr>
              <p:cNvPr id="2293" name="Google Shape;2293;p218"/>
              <p:cNvPicPr preferRelativeResize="0"/>
              <p:nvPr/>
            </p:nvPicPr>
            <p:blipFill rotWithShape="1">
              <a:blip r:embed="rId9">
                <a:alphaModFix/>
              </a:blip>
              <a:srcRect/>
              <a:stretch/>
            </p:blipFill>
            <p:spPr>
              <a:xfrm>
                <a:off x="6707522" y="3860553"/>
                <a:ext cx="1134304" cy="2169763"/>
              </a:xfrm>
              <a:prstGeom prst="rect">
                <a:avLst/>
              </a:prstGeom>
              <a:noFill/>
              <a:ln>
                <a:noFill/>
              </a:ln>
            </p:spPr>
          </p:pic>
          <p:pic>
            <p:nvPicPr>
              <p:cNvPr id="2294" name="Google Shape;2294;p218"/>
              <p:cNvPicPr preferRelativeResize="0"/>
              <p:nvPr/>
            </p:nvPicPr>
            <p:blipFill rotWithShape="1">
              <a:blip r:embed="rId10">
                <a:alphaModFix amt="46000"/>
              </a:blip>
              <a:srcRect/>
              <a:stretch/>
            </p:blipFill>
            <p:spPr>
              <a:xfrm>
                <a:off x="6556468" y="5874930"/>
                <a:ext cx="1458765" cy="266144"/>
              </a:xfrm>
              <a:prstGeom prst="rect">
                <a:avLst/>
              </a:prstGeom>
              <a:noFill/>
              <a:ln>
                <a:noFill/>
              </a:ln>
            </p:spPr>
          </p:pic>
        </p:grpSp>
      </p:grpSp>
      <p:pic>
        <p:nvPicPr>
          <p:cNvPr id="2295" name="Google Shape;2295;p218" descr="Salesforce Mobile App Icon.png"/>
          <p:cNvPicPr preferRelativeResize="0"/>
          <p:nvPr/>
        </p:nvPicPr>
        <p:blipFill rotWithShape="1">
          <a:blip r:embed="rId11">
            <a:alphaModFix/>
          </a:blip>
          <a:srcRect/>
          <a:stretch/>
        </p:blipFill>
        <p:spPr>
          <a:xfrm>
            <a:off x="6736673" y="5941975"/>
            <a:ext cx="641305" cy="641305"/>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299"/>
        <p:cNvGrpSpPr/>
        <p:nvPr/>
      </p:nvGrpSpPr>
      <p:grpSpPr>
        <a:xfrm>
          <a:off x="0" y="0"/>
          <a:ext cx="0" cy="0"/>
          <a:chOff x="0" y="0"/>
          <a:chExt cx="0" cy="0"/>
        </a:xfrm>
      </p:grpSpPr>
      <p:sp>
        <p:nvSpPr>
          <p:cNvPr id="2300" name="Google Shape;2300;p219"/>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latin typeface="Arial"/>
                <a:ea typeface="Arial"/>
                <a:cs typeface="Arial"/>
                <a:sym typeface="Arial"/>
              </a:rPr>
              <a:t>Drag-and-drop tools empower declarative developers</a:t>
            </a:r>
            <a:endParaRPr>
              <a:solidFill>
                <a:schemeClr val="accent2"/>
              </a:solidFill>
              <a:latin typeface="Arial"/>
              <a:ea typeface="Arial"/>
              <a:cs typeface="Arial"/>
              <a:sym typeface="Arial"/>
            </a:endParaRPr>
          </a:p>
        </p:txBody>
      </p:sp>
      <p:sp>
        <p:nvSpPr>
          <p:cNvPr id="2301" name="Google Shape;2301;p219"/>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Compose Rich Apps and Pages with Drag-and-Drop Ease</a:t>
            </a:r>
            <a:endParaRPr/>
          </a:p>
        </p:txBody>
      </p:sp>
      <p:grpSp>
        <p:nvGrpSpPr>
          <p:cNvPr id="2302" name="Google Shape;2302;p219"/>
          <p:cNvGrpSpPr/>
          <p:nvPr/>
        </p:nvGrpSpPr>
        <p:grpSpPr>
          <a:xfrm>
            <a:off x="6326709" y="2763192"/>
            <a:ext cx="5034497" cy="3823567"/>
            <a:chOff x="1787965" y="1570662"/>
            <a:chExt cx="6722522" cy="5022419"/>
          </a:xfrm>
        </p:grpSpPr>
        <p:pic>
          <p:nvPicPr>
            <p:cNvPr id="2303" name="Google Shape;2303;p219" descr="screencapture-sitestudio-gus-force-sfsites-picasso-core-config-commeditor-jsp-1509331028664.png"/>
            <p:cNvPicPr preferRelativeResize="0"/>
            <p:nvPr/>
          </p:nvPicPr>
          <p:blipFill rotWithShape="1">
            <a:blip r:embed="rId3">
              <a:alphaModFix/>
            </a:blip>
            <a:srcRect/>
            <a:stretch/>
          </p:blipFill>
          <p:spPr>
            <a:xfrm>
              <a:off x="2085373" y="1958945"/>
              <a:ext cx="6129460" cy="3523607"/>
            </a:xfrm>
            <a:prstGeom prst="rect">
              <a:avLst/>
            </a:prstGeom>
            <a:noFill/>
            <a:ln>
              <a:noFill/>
            </a:ln>
          </p:spPr>
        </p:pic>
        <p:grpSp>
          <p:nvGrpSpPr>
            <p:cNvPr id="2304" name="Google Shape;2304;p219"/>
            <p:cNvGrpSpPr/>
            <p:nvPr/>
          </p:nvGrpSpPr>
          <p:grpSpPr>
            <a:xfrm>
              <a:off x="1787965" y="1570662"/>
              <a:ext cx="6722522" cy="5022419"/>
              <a:chOff x="4373314" y="2447803"/>
              <a:chExt cx="4499379" cy="3361501"/>
            </a:xfrm>
          </p:grpSpPr>
          <p:pic>
            <p:nvPicPr>
              <p:cNvPr id="2305" name="Google Shape;2305;p219"/>
              <p:cNvPicPr preferRelativeResize="0"/>
              <p:nvPr/>
            </p:nvPicPr>
            <p:blipFill rotWithShape="1">
              <a:blip r:embed="rId4">
                <a:alphaModFix amt="49000"/>
              </a:blip>
              <a:srcRect/>
              <a:stretch/>
            </p:blipFill>
            <p:spPr>
              <a:xfrm>
                <a:off x="5409207" y="5574471"/>
                <a:ext cx="2427622" cy="234833"/>
              </a:xfrm>
              <a:prstGeom prst="rect">
                <a:avLst/>
              </a:prstGeom>
              <a:noFill/>
              <a:ln>
                <a:noFill/>
              </a:ln>
            </p:spPr>
          </p:pic>
          <p:grpSp>
            <p:nvGrpSpPr>
              <p:cNvPr id="2306" name="Google Shape;2306;p219"/>
              <p:cNvGrpSpPr/>
              <p:nvPr/>
            </p:nvGrpSpPr>
            <p:grpSpPr>
              <a:xfrm>
                <a:off x="4373314" y="2447803"/>
                <a:ext cx="4499379" cy="3249443"/>
                <a:chOff x="-50495" y="-44896"/>
                <a:chExt cx="10200361" cy="7365010"/>
              </a:xfrm>
            </p:grpSpPr>
            <p:pic>
              <p:nvPicPr>
                <p:cNvPr id="2307" name="Google Shape;2307;p219"/>
                <p:cNvPicPr preferRelativeResize="0"/>
                <p:nvPr/>
              </p:nvPicPr>
              <p:blipFill rotWithShape="1">
                <a:blip r:embed="rId5">
                  <a:alphaModFix/>
                </a:blip>
                <a:srcRect/>
                <a:stretch/>
              </p:blipFill>
              <p:spPr>
                <a:xfrm>
                  <a:off x="403123" y="361816"/>
                  <a:ext cx="9293319" cy="193612"/>
                </a:xfrm>
                <a:prstGeom prst="rect">
                  <a:avLst/>
                </a:prstGeom>
                <a:noFill/>
                <a:ln>
                  <a:noFill/>
                </a:ln>
              </p:spPr>
            </p:pic>
            <p:pic>
              <p:nvPicPr>
                <p:cNvPr id="2308" name="Google Shape;2308;p219"/>
                <p:cNvPicPr preferRelativeResize="0"/>
                <p:nvPr/>
              </p:nvPicPr>
              <p:blipFill rotWithShape="1">
                <a:blip r:embed="rId6">
                  <a:alphaModFix/>
                </a:blip>
                <a:srcRect/>
                <a:stretch/>
              </p:blipFill>
              <p:spPr>
                <a:xfrm>
                  <a:off x="-50495" y="-44896"/>
                  <a:ext cx="10200361" cy="7365010"/>
                </a:xfrm>
                <a:prstGeom prst="rect">
                  <a:avLst/>
                </a:prstGeom>
                <a:noFill/>
                <a:ln>
                  <a:noFill/>
                </a:ln>
              </p:spPr>
            </p:pic>
          </p:grpSp>
        </p:grpSp>
      </p:grpSp>
      <p:grpSp>
        <p:nvGrpSpPr>
          <p:cNvPr id="2309" name="Google Shape;2309;p219"/>
          <p:cNvGrpSpPr/>
          <p:nvPr/>
        </p:nvGrpSpPr>
        <p:grpSpPr>
          <a:xfrm>
            <a:off x="10277870" y="4127026"/>
            <a:ext cx="1619020" cy="2944240"/>
            <a:chOff x="8674134" y="2056133"/>
            <a:chExt cx="2316526" cy="4144482"/>
          </a:xfrm>
        </p:grpSpPr>
        <p:pic>
          <p:nvPicPr>
            <p:cNvPr id="2310" name="Google Shape;2310;p219"/>
            <p:cNvPicPr preferRelativeResize="0"/>
            <p:nvPr/>
          </p:nvPicPr>
          <p:blipFill rotWithShape="1">
            <a:blip r:embed="rId7">
              <a:alphaModFix/>
            </a:blip>
            <a:srcRect/>
            <a:stretch/>
          </p:blipFill>
          <p:spPr>
            <a:xfrm>
              <a:off x="9056424" y="2526365"/>
              <a:ext cx="1775923" cy="3147824"/>
            </a:xfrm>
            <a:prstGeom prst="rect">
              <a:avLst/>
            </a:prstGeom>
            <a:noFill/>
            <a:ln>
              <a:noFill/>
            </a:ln>
          </p:spPr>
        </p:pic>
        <p:grpSp>
          <p:nvGrpSpPr>
            <p:cNvPr id="2311" name="Google Shape;2311;p219"/>
            <p:cNvGrpSpPr/>
            <p:nvPr/>
          </p:nvGrpSpPr>
          <p:grpSpPr>
            <a:xfrm>
              <a:off x="8674134" y="2056133"/>
              <a:ext cx="2316526" cy="4144482"/>
              <a:chOff x="8499252" y="3431915"/>
              <a:chExt cx="1489823" cy="2665433"/>
            </a:xfrm>
          </p:grpSpPr>
          <p:pic>
            <p:nvPicPr>
              <p:cNvPr id="2312" name="Google Shape;2312;p219"/>
              <p:cNvPicPr preferRelativeResize="0"/>
              <p:nvPr/>
            </p:nvPicPr>
            <p:blipFill rotWithShape="1">
              <a:blip r:embed="rId8">
                <a:alphaModFix amt="46000"/>
              </a:blip>
              <a:srcRect/>
              <a:stretch/>
            </p:blipFill>
            <p:spPr>
              <a:xfrm>
                <a:off x="8499252" y="5851569"/>
                <a:ext cx="1481861" cy="245779"/>
              </a:xfrm>
              <a:prstGeom prst="rect">
                <a:avLst/>
              </a:prstGeom>
              <a:noFill/>
              <a:ln>
                <a:noFill/>
              </a:ln>
            </p:spPr>
          </p:pic>
          <p:pic>
            <p:nvPicPr>
              <p:cNvPr id="2313" name="Google Shape;2313;p219"/>
              <p:cNvPicPr preferRelativeResize="0"/>
              <p:nvPr/>
            </p:nvPicPr>
            <p:blipFill rotWithShape="1">
              <a:blip r:embed="rId9">
                <a:alphaModFix/>
              </a:blip>
              <a:srcRect/>
              <a:stretch/>
            </p:blipFill>
            <p:spPr>
              <a:xfrm>
                <a:off x="8640292" y="3431915"/>
                <a:ext cx="1348783" cy="2566394"/>
              </a:xfrm>
              <a:prstGeom prst="rect">
                <a:avLst/>
              </a:prstGeom>
              <a:noFill/>
              <a:ln>
                <a:noFill/>
              </a:ln>
            </p:spPr>
          </p:pic>
        </p:grpSp>
      </p:grpSp>
      <p:grpSp>
        <p:nvGrpSpPr>
          <p:cNvPr id="2314" name="Google Shape;2314;p219"/>
          <p:cNvGrpSpPr/>
          <p:nvPr/>
        </p:nvGrpSpPr>
        <p:grpSpPr>
          <a:xfrm>
            <a:off x="381888" y="2810188"/>
            <a:ext cx="4982427" cy="3768719"/>
            <a:chOff x="382843" y="1971680"/>
            <a:chExt cx="5742108" cy="4289948"/>
          </a:xfrm>
        </p:grpSpPr>
        <p:pic>
          <p:nvPicPr>
            <p:cNvPr id="2315" name="Google Shape;2315;p219" descr="Screen Shot 2018-03-22 at 1.46.09 PM.png"/>
            <p:cNvPicPr preferRelativeResize="0"/>
            <p:nvPr/>
          </p:nvPicPr>
          <p:blipFill rotWithShape="1">
            <a:blip r:embed="rId10">
              <a:alphaModFix/>
            </a:blip>
            <a:srcRect/>
            <a:stretch/>
          </p:blipFill>
          <p:spPr>
            <a:xfrm>
              <a:off x="648786" y="2294448"/>
              <a:ext cx="5220846" cy="2892073"/>
            </a:xfrm>
            <a:prstGeom prst="rect">
              <a:avLst/>
            </a:prstGeom>
            <a:noFill/>
            <a:ln>
              <a:noFill/>
            </a:ln>
          </p:spPr>
        </p:pic>
        <p:grpSp>
          <p:nvGrpSpPr>
            <p:cNvPr id="2316" name="Google Shape;2316;p219"/>
            <p:cNvGrpSpPr/>
            <p:nvPr/>
          </p:nvGrpSpPr>
          <p:grpSpPr>
            <a:xfrm>
              <a:off x="382843" y="1971680"/>
              <a:ext cx="5742108" cy="4289948"/>
              <a:chOff x="4373314" y="2447803"/>
              <a:chExt cx="4499380" cy="3361501"/>
            </a:xfrm>
          </p:grpSpPr>
          <p:pic>
            <p:nvPicPr>
              <p:cNvPr id="2317" name="Google Shape;2317;p219"/>
              <p:cNvPicPr preferRelativeResize="0"/>
              <p:nvPr/>
            </p:nvPicPr>
            <p:blipFill rotWithShape="1">
              <a:blip r:embed="rId11">
                <a:alphaModFix amt="49000"/>
              </a:blip>
              <a:srcRect/>
              <a:stretch/>
            </p:blipFill>
            <p:spPr>
              <a:xfrm>
                <a:off x="5409207" y="5574471"/>
                <a:ext cx="2427622" cy="234833"/>
              </a:xfrm>
              <a:prstGeom prst="rect">
                <a:avLst/>
              </a:prstGeom>
              <a:noFill/>
              <a:ln>
                <a:noFill/>
              </a:ln>
            </p:spPr>
          </p:pic>
          <p:grpSp>
            <p:nvGrpSpPr>
              <p:cNvPr id="2318" name="Google Shape;2318;p219"/>
              <p:cNvGrpSpPr/>
              <p:nvPr/>
            </p:nvGrpSpPr>
            <p:grpSpPr>
              <a:xfrm>
                <a:off x="4373314" y="2447803"/>
                <a:ext cx="4499380" cy="3249442"/>
                <a:chOff x="-50495" y="-44896"/>
                <a:chExt cx="10200362" cy="7365010"/>
              </a:xfrm>
            </p:grpSpPr>
            <p:pic>
              <p:nvPicPr>
                <p:cNvPr id="2319" name="Google Shape;2319;p219"/>
                <p:cNvPicPr preferRelativeResize="0"/>
                <p:nvPr/>
              </p:nvPicPr>
              <p:blipFill rotWithShape="1">
                <a:blip r:embed="rId12">
                  <a:alphaModFix/>
                </a:blip>
                <a:srcRect/>
                <a:stretch/>
              </p:blipFill>
              <p:spPr>
                <a:xfrm>
                  <a:off x="403123" y="361816"/>
                  <a:ext cx="9293319" cy="193612"/>
                </a:xfrm>
                <a:prstGeom prst="rect">
                  <a:avLst/>
                </a:prstGeom>
                <a:noFill/>
                <a:ln>
                  <a:noFill/>
                </a:ln>
              </p:spPr>
            </p:pic>
            <p:pic>
              <p:nvPicPr>
                <p:cNvPr id="2320" name="Google Shape;2320;p219"/>
                <p:cNvPicPr preferRelativeResize="0"/>
                <p:nvPr/>
              </p:nvPicPr>
              <p:blipFill rotWithShape="1">
                <a:blip r:embed="rId13">
                  <a:alphaModFix/>
                </a:blip>
                <a:srcRect/>
                <a:stretch/>
              </p:blipFill>
              <p:spPr>
                <a:xfrm>
                  <a:off x="-50495" y="-44896"/>
                  <a:ext cx="10200362" cy="7365010"/>
                </a:xfrm>
                <a:prstGeom prst="rect">
                  <a:avLst/>
                </a:prstGeom>
                <a:noFill/>
                <a:ln>
                  <a:noFill/>
                </a:ln>
              </p:spPr>
            </p:pic>
          </p:grpSp>
        </p:grpSp>
      </p:grpSp>
      <p:sp>
        <p:nvSpPr>
          <p:cNvPr id="2321" name="Google Shape;2321;p219"/>
          <p:cNvSpPr txBox="1"/>
          <p:nvPr/>
        </p:nvSpPr>
        <p:spPr>
          <a:xfrm>
            <a:off x="6473267" y="1866269"/>
            <a:ext cx="4868700" cy="555900"/>
          </a:xfrm>
          <a:prstGeom prst="rect">
            <a:avLst/>
          </a:prstGeom>
          <a:noFill/>
          <a:ln>
            <a:noFill/>
          </a:ln>
        </p:spPr>
        <p:txBody>
          <a:bodyPr spcFirstLastPara="1" wrap="square" lIns="45700" tIns="22850" rIns="45700" bIns="22850" anchor="t" anchorCtr="0">
            <a:noAutofit/>
          </a:bodyPr>
          <a:lstStyle/>
          <a:p>
            <a:pPr marL="0" marR="0" lvl="0" indent="0" algn="ctr" rtl="0">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Lightning Community Builder</a:t>
            </a:r>
            <a:endParaRPr sz="2200">
              <a:solidFill>
                <a:schemeClr val="dk1"/>
              </a:solidFill>
              <a:latin typeface="Arial"/>
              <a:ea typeface="Arial"/>
              <a:cs typeface="Arial"/>
              <a:sym typeface="Arial"/>
            </a:endParaRPr>
          </a:p>
        </p:txBody>
      </p:sp>
      <p:sp>
        <p:nvSpPr>
          <p:cNvPr id="2322" name="Google Shape;2322;p219"/>
          <p:cNvSpPr txBox="1"/>
          <p:nvPr/>
        </p:nvSpPr>
        <p:spPr>
          <a:xfrm>
            <a:off x="427026" y="1866269"/>
            <a:ext cx="4868700" cy="555900"/>
          </a:xfrm>
          <a:prstGeom prst="rect">
            <a:avLst/>
          </a:prstGeom>
          <a:noFill/>
          <a:ln>
            <a:noFill/>
          </a:ln>
        </p:spPr>
        <p:txBody>
          <a:bodyPr spcFirstLastPara="1" wrap="square" lIns="45700" tIns="22850" rIns="45700" bIns="22850" anchor="t" anchorCtr="0">
            <a:noAutofit/>
          </a:bodyPr>
          <a:lstStyle/>
          <a:p>
            <a:pPr marL="0" marR="0" lvl="0" indent="0" algn="ctr" rtl="0">
              <a:spcBef>
                <a:spcPts val="0"/>
              </a:spcBef>
              <a:spcAft>
                <a:spcPts val="0"/>
              </a:spcAft>
              <a:buClr>
                <a:schemeClr val="dk1"/>
              </a:buClr>
              <a:buSzPts val="2200"/>
              <a:buFont typeface="Arial"/>
              <a:buNone/>
            </a:pPr>
            <a:r>
              <a:rPr lang="en-US" sz="2200">
                <a:solidFill>
                  <a:schemeClr val="dk1"/>
                </a:solidFill>
                <a:latin typeface="Arial"/>
                <a:ea typeface="Arial"/>
                <a:cs typeface="Arial"/>
                <a:sym typeface="Arial"/>
              </a:rPr>
              <a:t>Lightning App Builder</a:t>
            </a:r>
            <a:endParaRPr sz="2200">
              <a:solidFill>
                <a:schemeClr val="dk1"/>
              </a:solidFill>
              <a:latin typeface="Arial"/>
              <a:ea typeface="Arial"/>
              <a:cs typeface="Arial"/>
              <a:sym typeface="Arial"/>
            </a:endParaRPr>
          </a:p>
        </p:txBody>
      </p:sp>
      <p:sp>
        <p:nvSpPr>
          <p:cNvPr id="2323" name="Google Shape;2323;p219"/>
          <p:cNvSpPr/>
          <p:nvPr/>
        </p:nvSpPr>
        <p:spPr>
          <a:xfrm>
            <a:off x="1773917" y="2268401"/>
            <a:ext cx="2044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2"/>
                </a:solidFill>
                <a:latin typeface="Arial"/>
                <a:ea typeface="Arial"/>
                <a:cs typeface="Arial"/>
                <a:sym typeface="Arial"/>
              </a:rPr>
              <a:t>For Internal Apps</a:t>
            </a:r>
            <a:endParaRPr/>
          </a:p>
        </p:txBody>
      </p:sp>
      <p:sp>
        <p:nvSpPr>
          <p:cNvPr id="2324" name="Google Shape;2324;p219"/>
          <p:cNvSpPr/>
          <p:nvPr/>
        </p:nvSpPr>
        <p:spPr>
          <a:xfrm>
            <a:off x="7006452" y="2268401"/>
            <a:ext cx="3775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2"/>
                </a:solidFill>
                <a:latin typeface="Arial"/>
                <a:ea typeface="Arial"/>
                <a:cs typeface="Arial"/>
                <a:sym typeface="Arial"/>
              </a:rPr>
              <a:t>For External Websites and Portals</a:t>
            </a:r>
            <a:endParaRPr/>
          </a:p>
        </p:txBody>
      </p:sp>
      <p:grpSp>
        <p:nvGrpSpPr>
          <p:cNvPr id="2325" name="Google Shape;2325;p219"/>
          <p:cNvGrpSpPr/>
          <p:nvPr/>
        </p:nvGrpSpPr>
        <p:grpSpPr>
          <a:xfrm>
            <a:off x="4233433" y="4204270"/>
            <a:ext cx="1620866" cy="2533936"/>
            <a:chOff x="2482036" y="2921426"/>
            <a:chExt cx="2224325" cy="3477338"/>
          </a:xfrm>
        </p:grpSpPr>
        <p:pic>
          <p:nvPicPr>
            <p:cNvPr id="2326" name="Google Shape;2326;p219" descr="Screen Shot 2018-03-22 at 1.49.42 PM.png"/>
            <p:cNvPicPr preferRelativeResize="0"/>
            <p:nvPr/>
          </p:nvPicPr>
          <p:blipFill rotWithShape="1">
            <a:blip r:embed="rId14">
              <a:alphaModFix/>
            </a:blip>
            <a:srcRect/>
            <a:stretch/>
          </p:blipFill>
          <p:spPr>
            <a:xfrm>
              <a:off x="2884564" y="3379086"/>
              <a:ext cx="1373588" cy="2448390"/>
            </a:xfrm>
            <a:prstGeom prst="rect">
              <a:avLst/>
            </a:prstGeom>
            <a:noFill/>
            <a:ln>
              <a:noFill/>
            </a:ln>
          </p:spPr>
        </p:pic>
        <p:grpSp>
          <p:nvGrpSpPr>
            <p:cNvPr id="2327" name="Google Shape;2327;p219"/>
            <p:cNvGrpSpPr/>
            <p:nvPr/>
          </p:nvGrpSpPr>
          <p:grpSpPr>
            <a:xfrm>
              <a:off x="2482036" y="2921426"/>
              <a:ext cx="2224325" cy="3477338"/>
              <a:chOff x="6556468" y="3860553"/>
              <a:chExt cx="1458765" cy="2280521"/>
            </a:xfrm>
          </p:grpSpPr>
          <p:pic>
            <p:nvPicPr>
              <p:cNvPr id="2328" name="Google Shape;2328;p219"/>
              <p:cNvPicPr preferRelativeResize="0"/>
              <p:nvPr/>
            </p:nvPicPr>
            <p:blipFill rotWithShape="1">
              <a:blip r:embed="rId15">
                <a:alphaModFix/>
              </a:blip>
              <a:srcRect/>
              <a:stretch/>
            </p:blipFill>
            <p:spPr>
              <a:xfrm>
                <a:off x="6707522" y="3860553"/>
                <a:ext cx="1134304" cy="2169763"/>
              </a:xfrm>
              <a:prstGeom prst="rect">
                <a:avLst/>
              </a:prstGeom>
              <a:noFill/>
              <a:ln>
                <a:noFill/>
              </a:ln>
            </p:spPr>
          </p:pic>
          <p:pic>
            <p:nvPicPr>
              <p:cNvPr id="2329" name="Google Shape;2329;p219"/>
              <p:cNvPicPr preferRelativeResize="0"/>
              <p:nvPr/>
            </p:nvPicPr>
            <p:blipFill rotWithShape="1">
              <a:blip r:embed="rId16">
                <a:alphaModFix amt="46000"/>
              </a:blip>
              <a:srcRect/>
              <a:stretch/>
            </p:blipFill>
            <p:spPr>
              <a:xfrm>
                <a:off x="6556468" y="5874930"/>
                <a:ext cx="1458765" cy="266144"/>
              </a:xfrm>
              <a:prstGeom prst="rect">
                <a:avLst/>
              </a:prstGeom>
              <a:noFill/>
              <a:ln>
                <a:noFill/>
              </a:ln>
            </p:spPr>
          </p:pic>
        </p:grpSp>
      </p:grpSp>
      <p:pic>
        <p:nvPicPr>
          <p:cNvPr id="2330" name="Google Shape;2330;p219"/>
          <p:cNvPicPr preferRelativeResize="0"/>
          <p:nvPr/>
        </p:nvPicPr>
        <p:blipFill rotWithShape="1">
          <a:blip r:embed="rId17">
            <a:alphaModFix/>
          </a:blip>
          <a:srcRect/>
          <a:stretch/>
        </p:blipFill>
        <p:spPr>
          <a:xfrm>
            <a:off x="-260388" y="6138546"/>
            <a:ext cx="12563679" cy="790339"/>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334"/>
        <p:cNvGrpSpPr/>
        <p:nvPr/>
      </p:nvGrpSpPr>
      <p:grpSpPr>
        <a:xfrm>
          <a:off x="0" y="0"/>
          <a:ext cx="0" cy="0"/>
          <a:chOff x="0" y="0"/>
          <a:chExt cx="0" cy="0"/>
        </a:xfrm>
      </p:grpSpPr>
      <p:sp>
        <p:nvSpPr>
          <p:cNvPr id="2335" name="Google Shape;2335;p220"/>
          <p:cNvSpPr txBox="1">
            <a:spLocks noGrp="1"/>
          </p:cNvSpPr>
          <p:nvPr>
            <p:ph type="title"/>
          </p:nvPr>
        </p:nvSpPr>
        <p:spPr>
          <a:xfrm>
            <a:off x="571500" y="63501"/>
            <a:ext cx="11046000" cy="6795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Lightning App Builder Layout</a:t>
            </a:r>
            <a:endParaRPr/>
          </a:p>
        </p:txBody>
      </p:sp>
      <p:pic>
        <p:nvPicPr>
          <p:cNvPr id="2336" name="Google Shape;2336;p220"/>
          <p:cNvPicPr preferRelativeResize="0"/>
          <p:nvPr/>
        </p:nvPicPr>
        <p:blipFill rotWithShape="1">
          <a:blip r:embed="rId3">
            <a:alphaModFix/>
          </a:blip>
          <a:srcRect/>
          <a:stretch/>
        </p:blipFill>
        <p:spPr>
          <a:xfrm>
            <a:off x="1737360" y="1450469"/>
            <a:ext cx="9001334" cy="4913815"/>
          </a:xfrm>
          <a:prstGeom prst="rect">
            <a:avLst/>
          </a:prstGeom>
          <a:noFill/>
          <a:ln>
            <a:noFill/>
          </a:ln>
        </p:spPr>
      </p:pic>
      <p:sp>
        <p:nvSpPr>
          <p:cNvPr id="2337" name="Google Shape;2337;p220"/>
          <p:cNvSpPr/>
          <p:nvPr/>
        </p:nvSpPr>
        <p:spPr>
          <a:xfrm>
            <a:off x="46490" y="3214999"/>
            <a:ext cx="1690800" cy="692400"/>
          </a:xfrm>
          <a:prstGeom prst="wedgeRoundRectCallout">
            <a:avLst>
              <a:gd name="adj1" fmla="val 41186"/>
              <a:gd name="adj2" fmla="val -73521"/>
              <a:gd name="adj3" fmla="val 16667"/>
            </a:avLst>
          </a:prstGeom>
          <a:solidFill>
            <a:schemeClr val="lt1"/>
          </a:solidFill>
          <a:ln w="10775"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spcBef>
                <a:spcPts val="0"/>
              </a:spcBef>
              <a:spcAft>
                <a:spcPts val="0"/>
              </a:spcAft>
              <a:buNone/>
            </a:pPr>
            <a:r>
              <a:rPr lang="en-US" sz="1200" b="1">
                <a:solidFill>
                  <a:srgbClr val="000000"/>
                </a:solidFill>
                <a:latin typeface="Arial"/>
                <a:ea typeface="Arial"/>
                <a:cs typeface="Arial"/>
                <a:sym typeface="Arial"/>
              </a:rPr>
              <a:t>Standard components provided by SFDC</a:t>
            </a:r>
            <a:endParaRPr/>
          </a:p>
        </p:txBody>
      </p:sp>
      <p:sp>
        <p:nvSpPr>
          <p:cNvPr id="2338" name="Google Shape;2338;p220"/>
          <p:cNvSpPr/>
          <p:nvPr/>
        </p:nvSpPr>
        <p:spPr>
          <a:xfrm>
            <a:off x="145420" y="4721412"/>
            <a:ext cx="1690800" cy="828900"/>
          </a:xfrm>
          <a:prstGeom prst="wedgeRoundRectCallout">
            <a:avLst>
              <a:gd name="adj1" fmla="val 36454"/>
              <a:gd name="adj2" fmla="val -63556"/>
              <a:gd name="adj3" fmla="val 16667"/>
            </a:avLst>
          </a:prstGeom>
          <a:solidFill>
            <a:schemeClr val="lt1"/>
          </a:solidFill>
          <a:ln w="10775"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spcBef>
                <a:spcPts val="0"/>
              </a:spcBef>
              <a:spcAft>
                <a:spcPts val="0"/>
              </a:spcAft>
              <a:buNone/>
            </a:pPr>
            <a:r>
              <a:rPr lang="en-US" sz="1200" b="1">
                <a:solidFill>
                  <a:srgbClr val="000000"/>
                </a:solidFill>
                <a:latin typeface="Arial"/>
                <a:ea typeface="Arial"/>
                <a:cs typeface="Arial"/>
                <a:sym typeface="Arial"/>
              </a:rPr>
              <a:t>Custom Lightning Components built by developers or ISVs</a:t>
            </a:r>
            <a:endParaRPr/>
          </a:p>
        </p:txBody>
      </p:sp>
      <p:sp>
        <p:nvSpPr>
          <p:cNvPr id="2339" name="Google Shape;2339;p220"/>
          <p:cNvSpPr/>
          <p:nvPr/>
        </p:nvSpPr>
        <p:spPr>
          <a:xfrm>
            <a:off x="95955" y="6037423"/>
            <a:ext cx="1690800" cy="723600"/>
          </a:xfrm>
          <a:prstGeom prst="wedgeRoundRectCallout">
            <a:avLst>
              <a:gd name="adj1" fmla="val 56658"/>
              <a:gd name="adj2" fmla="val -23112"/>
              <a:gd name="adj3" fmla="val 16667"/>
            </a:avLst>
          </a:prstGeom>
          <a:solidFill>
            <a:schemeClr val="lt1"/>
          </a:solidFill>
          <a:ln w="10775"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spcBef>
                <a:spcPts val="0"/>
              </a:spcBef>
              <a:spcAft>
                <a:spcPts val="0"/>
              </a:spcAft>
              <a:buNone/>
            </a:pPr>
            <a:r>
              <a:rPr lang="en-US" sz="1200" b="1">
                <a:solidFill>
                  <a:srgbClr val="000000"/>
                </a:solidFill>
                <a:latin typeface="Arial"/>
                <a:ea typeface="Arial"/>
                <a:cs typeface="Arial"/>
                <a:sym typeface="Arial"/>
              </a:rPr>
              <a:t>Find additional components on AppExchange</a:t>
            </a:r>
            <a:endParaRPr/>
          </a:p>
        </p:txBody>
      </p:sp>
      <p:sp>
        <p:nvSpPr>
          <p:cNvPr id="2340" name="Google Shape;2340;p220"/>
          <p:cNvSpPr/>
          <p:nvPr/>
        </p:nvSpPr>
        <p:spPr>
          <a:xfrm>
            <a:off x="71223" y="2084270"/>
            <a:ext cx="1690800" cy="723600"/>
          </a:xfrm>
          <a:prstGeom prst="wedgeRoundRectCallout">
            <a:avLst>
              <a:gd name="adj1" fmla="val 118173"/>
              <a:gd name="adj2" fmla="val -31009"/>
              <a:gd name="adj3" fmla="val 16667"/>
            </a:avLst>
          </a:prstGeom>
          <a:solidFill>
            <a:schemeClr val="lt1"/>
          </a:solidFill>
          <a:ln w="10775"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spcBef>
                <a:spcPts val="0"/>
              </a:spcBef>
              <a:spcAft>
                <a:spcPts val="0"/>
              </a:spcAft>
              <a:buNone/>
            </a:pPr>
            <a:r>
              <a:rPr lang="en-US" sz="1200" b="1">
                <a:solidFill>
                  <a:srgbClr val="000000"/>
                </a:solidFill>
                <a:latin typeface="Arial"/>
                <a:ea typeface="Arial"/>
                <a:cs typeface="Arial"/>
                <a:sym typeface="Arial"/>
              </a:rPr>
              <a:t>Lightning Components Pane</a:t>
            </a:r>
            <a:endParaRPr sz="1200" b="1">
              <a:solidFill>
                <a:srgbClr val="000000"/>
              </a:solidFill>
              <a:latin typeface="Arial"/>
              <a:ea typeface="Arial"/>
              <a:cs typeface="Arial"/>
              <a:sym typeface="Arial"/>
            </a:endParaRPr>
          </a:p>
        </p:txBody>
      </p:sp>
      <p:sp>
        <p:nvSpPr>
          <p:cNvPr id="2341" name="Google Shape;2341;p220"/>
          <p:cNvSpPr/>
          <p:nvPr/>
        </p:nvSpPr>
        <p:spPr>
          <a:xfrm>
            <a:off x="1836290" y="901651"/>
            <a:ext cx="2411100" cy="550800"/>
          </a:xfrm>
          <a:prstGeom prst="wedgeRoundRectCallout">
            <a:avLst>
              <a:gd name="adj1" fmla="val 12593"/>
              <a:gd name="adj2" fmla="val 98596"/>
              <a:gd name="adj3" fmla="val 16667"/>
            </a:avLst>
          </a:prstGeom>
          <a:solidFill>
            <a:schemeClr val="lt1"/>
          </a:solidFill>
          <a:ln w="10775"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Select the form-factor : Phone, Tablet or Tablet preview mode</a:t>
            </a:r>
            <a:endParaRPr sz="1200" b="1">
              <a:solidFill>
                <a:srgbClr val="000000"/>
              </a:solidFill>
              <a:latin typeface="Arial"/>
              <a:ea typeface="Arial"/>
              <a:cs typeface="Arial"/>
              <a:sym typeface="Arial"/>
            </a:endParaRPr>
          </a:p>
        </p:txBody>
      </p:sp>
      <p:sp>
        <p:nvSpPr>
          <p:cNvPr id="2342" name="Google Shape;2342;p220"/>
          <p:cNvSpPr/>
          <p:nvPr/>
        </p:nvSpPr>
        <p:spPr>
          <a:xfrm>
            <a:off x="4771400" y="821271"/>
            <a:ext cx="2411100" cy="550800"/>
          </a:xfrm>
          <a:prstGeom prst="wedgeRoundRectCallout">
            <a:avLst>
              <a:gd name="adj1" fmla="val -21065"/>
              <a:gd name="adj2" fmla="val 73697"/>
              <a:gd name="adj3" fmla="val 16667"/>
            </a:avLst>
          </a:prstGeom>
          <a:solidFill>
            <a:schemeClr val="lt1"/>
          </a:solidFill>
          <a:ln w="10775"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Header Pane containing label and navigation</a:t>
            </a:r>
            <a:endParaRPr sz="1200" b="1">
              <a:solidFill>
                <a:srgbClr val="000000"/>
              </a:solidFill>
              <a:latin typeface="Arial"/>
              <a:ea typeface="Arial"/>
              <a:cs typeface="Arial"/>
              <a:sym typeface="Arial"/>
            </a:endParaRPr>
          </a:p>
        </p:txBody>
      </p:sp>
      <p:sp>
        <p:nvSpPr>
          <p:cNvPr id="2343" name="Google Shape;2343;p220"/>
          <p:cNvSpPr/>
          <p:nvPr/>
        </p:nvSpPr>
        <p:spPr>
          <a:xfrm>
            <a:off x="9331970" y="2664122"/>
            <a:ext cx="2411100" cy="550800"/>
          </a:xfrm>
          <a:prstGeom prst="wedgeRoundRectCallout">
            <a:avLst>
              <a:gd name="adj1" fmla="val -32916"/>
              <a:gd name="adj2" fmla="val -96442"/>
              <a:gd name="adj3" fmla="val 16667"/>
            </a:avLst>
          </a:prstGeom>
          <a:solidFill>
            <a:schemeClr val="lt1"/>
          </a:solidFill>
          <a:ln w="10775" cap="flat" cmpd="sng">
            <a:solidFill>
              <a:srgbClr val="00B0F0"/>
            </a:solidFill>
            <a:prstDash val="solid"/>
            <a:round/>
            <a:headEnd type="none" w="sm" len="sm"/>
            <a:tailEnd type="none" w="sm" len="sm"/>
          </a:ln>
        </p:spPr>
        <p:txBody>
          <a:bodyPr spcFirstLastPara="1" wrap="square" lIns="91400" tIns="45675" rIns="91400" bIns="45675" anchor="ctr" anchorCtr="0">
            <a:no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Properties Pane displaying properties for selected item</a:t>
            </a:r>
            <a:endParaRPr sz="1200" b="1">
              <a:solidFill>
                <a:srgbClr val="000000"/>
              </a:solidFill>
              <a:latin typeface="Arial"/>
              <a:ea typeface="Arial"/>
              <a:cs typeface="Arial"/>
              <a:sym typeface="Arial"/>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347"/>
        <p:cNvGrpSpPr/>
        <p:nvPr/>
      </p:nvGrpSpPr>
      <p:grpSpPr>
        <a:xfrm>
          <a:off x="0" y="0"/>
          <a:ext cx="0" cy="0"/>
          <a:chOff x="0" y="0"/>
          <a:chExt cx="0" cy="0"/>
        </a:xfrm>
      </p:grpSpPr>
      <p:sp>
        <p:nvSpPr>
          <p:cNvPr id="2348" name="Google Shape;2348;p221"/>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t>Custom-brand your customer, partner experience</a:t>
            </a:r>
            <a:endParaRPr/>
          </a:p>
        </p:txBody>
      </p:sp>
      <p:sp>
        <p:nvSpPr>
          <p:cNvPr id="2349" name="Google Shape;2349;p221"/>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Lightning Community Builder</a:t>
            </a:r>
            <a:endParaRPr/>
          </a:p>
        </p:txBody>
      </p:sp>
      <p:pic>
        <p:nvPicPr>
          <p:cNvPr id="2350" name="Google Shape;2350;p221" descr="trailhead_module_communities_basics.png"/>
          <p:cNvPicPr preferRelativeResize="0"/>
          <p:nvPr/>
        </p:nvPicPr>
        <p:blipFill rotWithShape="1">
          <a:blip r:embed="rId3">
            <a:alphaModFix/>
          </a:blip>
          <a:srcRect/>
          <a:stretch/>
        </p:blipFill>
        <p:spPr>
          <a:xfrm>
            <a:off x="758267" y="5486400"/>
            <a:ext cx="932688" cy="932688"/>
          </a:xfrm>
          <a:prstGeom prst="rect">
            <a:avLst/>
          </a:prstGeom>
          <a:noFill/>
          <a:ln>
            <a:noFill/>
          </a:ln>
          <a:effectLst>
            <a:outerShdw blurRad="50800" dist="38100" dir="2700000" algn="tl" rotWithShape="0">
              <a:srgbClr val="000000">
                <a:alpha val="40000"/>
              </a:srgbClr>
            </a:outerShdw>
          </a:effectLst>
        </p:spPr>
      </p:pic>
      <p:sp>
        <p:nvSpPr>
          <p:cNvPr id="2351" name="Google Shape;2351;p221"/>
          <p:cNvSpPr txBox="1"/>
          <p:nvPr/>
        </p:nvSpPr>
        <p:spPr>
          <a:xfrm>
            <a:off x="-36984" y="6402620"/>
            <a:ext cx="2503200" cy="332100"/>
          </a:xfrm>
          <a:prstGeom prst="rect">
            <a:avLst/>
          </a:prstGeom>
          <a:noFill/>
          <a:ln>
            <a:noFill/>
          </a:ln>
        </p:spPr>
        <p:txBody>
          <a:bodyPr spcFirstLastPara="1" wrap="square" lIns="23425" tIns="23425" rIns="23425" bIns="23425" anchor="t" anchorCtr="0">
            <a:noAutofit/>
          </a:bodyPr>
          <a:lstStyle/>
          <a:p>
            <a:pPr marL="0" marR="0" lvl="0" indent="0" algn="ctr" rtl="0">
              <a:lnSpc>
                <a:spcPct val="115000"/>
              </a:lnSpc>
              <a:spcBef>
                <a:spcPts val="0"/>
              </a:spcBef>
              <a:spcAft>
                <a:spcPts val="0"/>
              </a:spcAft>
              <a:buClr>
                <a:srgbClr val="011871"/>
              </a:buClr>
              <a:buSzPts val="1200"/>
              <a:buFont typeface="Arial"/>
              <a:buNone/>
            </a:pPr>
            <a:r>
              <a:rPr lang="en-US" sz="1600" b="0" i="0" u="none" strike="noStrike" cap="none">
                <a:solidFill>
                  <a:srgbClr val="FFFFFF"/>
                </a:solidFill>
                <a:latin typeface="Arial"/>
                <a:ea typeface="Arial"/>
                <a:cs typeface="Arial"/>
                <a:sym typeface="Arial"/>
              </a:rPr>
              <a:t>Community Cloud Basics</a:t>
            </a:r>
            <a:endParaRPr sz="1600" b="0" i="0" u="none" strike="noStrike" cap="none">
              <a:solidFill>
                <a:srgbClr val="FFFFFF"/>
              </a:solidFill>
              <a:latin typeface="Arial"/>
              <a:ea typeface="Arial"/>
              <a:cs typeface="Arial"/>
              <a:sym typeface="Arial"/>
            </a:endParaRPr>
          </a:p>
        </p:txBody>
      </p:sp>
      <p:grpSp>
        <p:nvGrpSpPr>
          <p:cNvPr id="2352" name="Google Shape;2352;p221"/>
          <p:cNvGrpSpPr/>
          <p:nvPr/>
        </p:nvGrpSpPr>
        <p:grpSpPr>
          <a:xfrm>
            <a:off x="5734831" y="1912333"/>
            <a:ext cx="5676684" cy="4155956"/>
            <a:chOff x="5739573" y="2075655"/>
            <a:chExt cx="5676684" cy="4155956"/>
          </a:xfrm>
        </p:grpSpPr>
        <p:pic>
          <p:nvPicPr>
            <p:cNvPr id="2353" name="Google Shape;2353;p221"/>
            <p:cNvPicPr preferRelativeResize="0"/>
            <p:nvPr/>
          </p:nvPicPr>
          <p:blipFill rotWithShape="1">
            <a:blip r:embed="rId4">
              <a:alphaModFix/>
            </a:blip>
            <a:srcRect/>
            <a:stretch/>
          </p:blipFill>
          <p:spPr>
            <a:xfrm>
              <a:off x="5995059" y="2305221"/>
              <a:ext cx="5194218" cy="3188940"/>
            </a:xfrm>
            <a:prstGeom prst="rect">
              <a:avLst/>
            </a:prstGeom>
            <a:noFill/>
            <a:ln>
              <a:noFill/>
            </a:ln>
          </p:spPr>
        </p:pic>
        <p:pic>
          <p:nvPicPr>
            <p:cNvPr id="2354" name="Google Shape;2354;p221"/>
            <p:cNvPicPr preferRelativeResize="0"/>
            <p:nvPr/>
          </p:nvPicPr>
          <p:blipFill rotWithShape="1">
            <a:blip r:embed="rId5">
              <a:alphaModFix/>
            </a:blip>
            <a:srcRect b="-1132"/>
            <a:stretch/>
          </p:blipFill>
          <p:spPr>
            <a:xfrm>
              <a:off x="5739573" y="2075655"/>
              <a:ext cx="5676684" cy="4155956"/>
            </a:xfrm>
            <a:prstGeom prst="rect">
              <a:avLst/>
            </a:prstGeom>
            <a:noFill/>
            <a:ln>
              <a:noFill/>
            </a:ln>
          </p:spPr>
        </p:pic>
      </p:grpSp>
      <p:sp>
        <p:nvSpPr>
          <p:cNvPr id="2355" name="Google Shape;2355;p221"/>
          <p:cNvSpPr txBox="1">
            <a:spLocks noGrp="1"/>
          </p:cNvSpPr>
          <p:nvPr>
            <p:ph type="body" idx="1"/>
          </p:nvPr>
        </p:nvSpPr>
        <p:spPr>
          <a:xfrm>
            <a:off x="639987" y="1622956"/>
            <a:ext cx="4685700" cy="3215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a:t>Build with Clicks not Code</a:t>
            </a:r>
            <a:endParaRPr/>
          </a:p>
          <a:p>
            <a:pPr marL="0" lvl="1" indent="0" algn="l" rtl="0">
              <a:lnSpc>
                <a:spcPct val="100000"/>
              </a:lnSpc>
              <a:spcBef>
                <a:spcPts val="500"/>
              </a:spcBef>
              <a:spcAft>
                <a:spcPts val="0"/>
              </a:spcAft>
              <a:buSzPts val="1800"/>
              <a:buNone/>
            </a:pPr>
            <a:r>
              <a:rPr lang="en-US"/>
              <a:t>Declarative development with Lightning</a:t>
            </a:r>
            <a:endParaRPr/>
          </a:p>
          <a:p>
            <a:pPr marL="0" lvl="0" indent="0" algn="l" rtl="0">
              <a:lnSpc>
                <a:spcPct val="100000"/>
              </a:lnSpc>
              <a:spcBef>
                <a:spcPts val="1700"/>
              </a:spcBef>
              <a:spcAft>
                <a:spcPts val="0"/>
              </a:spcAft>
              <a:buSzPts val="2000"/>
              <a:buNone/>
            </a:pPr>
            <a:r>
              <a:rPr lang="en-US"/>
              <a:t>Design and Personalize with Ease</a:t>
            </a:r>
            <a:endParaRPr/>
          </a:p>
          <a:p>
            <a:pPr marL="0" lvl="1" indent="0" algn="l" rtl="0">
              <a:lnSpc>
                <a:spcPct val="100000"/>
              </a:lnSpc>
              <a:spcBef>
                <a:spcPts val="500"/>
              </a:spcBef>
              <a:spcAft>
                <a:spcPts val="0"/>
              </a:spcAft>
              <a:buSzPts val="1800"/>
              <a:buNone/>
            </a:pPr>
            <a:r>
              <a:rPr lang="en-US"/>
              <a:t>Themes, templates and audience targeting</a:t>
            </a:r>
            <a:endParaRPr/>
          </a:p>
          <a:p>
            <a:pPr marL="0" lvl="0" indent="0" algn="l" rtl="0">
              <a:lnSpc>
                <a:spcPct val="100000"/>
              </a:lnSpc>
              <a:spcBef>
                <a:spcPts val="1700"/>
              </a:spcBef>
              <a:spcAft>
                <a:spcPts val="0"/>
              </a:spcAft>
              <a:buSzPts val="2000"/>
              <a:buNone/>
            </a:pPr>
            <a:r>
              <a:rPr lang="en-US"/>
              <a:t>Connect Data, Process, Content</a:t>
            </a:r>
            <a:endParaRPr/>
          </a:p>
          <a:p>
            <a:pPr marL="0" lvl="1" indent="0" algn="l" rtl="0">
              <a:lnSpc>
                <a:spcPct val="100000"/>
              </a:lnSpc>
              <a:spcBef>
                <a:spcPts val="500"/>
              </a:spcBef>
              <a:spcAft>
                <a:spcPts val="0"/>
              </a:spcAft>
              <a:buSzPts val="1800"/>
              <a:buNone/>
            </a:pPr>
            <a:r>
              <a:rPr lang="en-US"/>
              <a:t>CRM, CMS Connect and Lightning Flow</a:t>
            </a:r>
            <a:endParaRPr/>
          </a:p>
          <a:p>
            <a:pPr marL="0" lvl="0" indent="0" algn="l" rtl="0">
              <a:lnSpc>
                <a:spcPct val="100000"/>
              </a:lnSpc>
              <a:spcBef>
                <a:spcPts val="1700"/>
              </a:spcBef>
              <a:spcAft>
                <a:spcPts val="0"/>
              </a:spcAft>
              <a:buSzPts val="2000"/>
              <a:buNone/>
            </a:pPr>
            <a:r>
              <a:rPr lang="en-US"/>
              <a:t>Extend with an Ecosystem</a:t>
            </a:r>
            <a:endParaRPr/>
          </a:p>
          <a:p>
            <a:pPr marL="0" lvl="1" indent="0" algn="l" rtl="0">
              <a:lnSpc>
                <a:spcPct val="100000"/>
              </a:lnSpc>
              <a:spcBef>
                <a:spcPts val="500"/>
              </a:spcBef>
              <a:spcAft>
                <a:spcPts val="0"/>
              </a:spcAft>
              <a:buSzPts val="1800"/>
              <a:buNone/>
            </a:pPr>
            <a:r>
              <a:rPr lang="en-US"/>
              <a:t>Partner-built components, apps and industry solutions</a:t>
            </a:r>
            <a:endParaRPr/>
          </a:p>
          <a:p>
            <a:pPr marL="0" lvl="1" indent="0" algn="l" rtl="0">
              <a:lnSpc>
                <a:spcPct val="100000"/>
              </a:lnSpc>
              <a:spcBef>
                <a:spcPts val="800"/>
              </a:spcBef>
              <a:spcAft>
                <a:spcPts val="0"/>
              </a:spcAft>
              <a:buSzPts val="1800"/>
              <a:buNone/>
            </a:pP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p198"/>
          <p:cNvSpPr txBox="1">
            <a:spLocks noGrp="1"/>
          </p:cNvSpPr>
          <p:nvPr>
            <p:ph type="title"/>
          </p:nvPr>
        </p:nvSpPr>
        <p:spPr>
          <a:xfrm>
            <a:off x="571947" y="63502"/>
            <a:ext cx="11054700" cy="990000"/>
          </a:xfrm>
          <a:prstGeom prst="rect">
            <a:avLst/>
          </a:prstGeom>
          <a:noFill/>
          <a:ln>
            <a:noFill/>
          </a:ln>
        </p:spPr>
        <p:txBody>
          <a:bodyPr spcFirstLastPara="1" wrap="square" lIns="0" tIns="0" rIns="0" bIns="0" anchor="b" anchorCtr="0">
            <a:noAutofit/>
          </a:bodyPr>
          <a:lstStyle/>
          <a:p>
            <a:pPr marL="0" marR="0" lvl="0" indent="0" algn="l" rtl="0">
              <a:lnSpc>
                <a:spcPct val="95000"/>
              </a:lnSpc>
              <a:spcBef>
                <a:spcPts val="0"/>
              </a:spcBef>
              <a:spcAft>
                <a:spcPts val="0"/>
              </a:spcAft>
              <a:buSzPts val="1400"/>
              <a:buNone/>
            </a:pPr>
            <a:r>
              <a:rPr lang="en-US" b="0">
                <a:solidFill>
                  <a:schemeClr val="dk1"/>
                </a:solidFill>
              </a:rPr>
              <a:t>What is an app?</a:t>
            </a:r>
            <a:endParaRPr b="0">
              <a:solidFill>
                <a:schemeClr val="dk1"/>
              </a:solidFill>
            </a:endParaRPr>
          </a:p>
        </p:txBody>
      </p:sp>
      <p:sp>
        <p:nvSpPr>
          <p:cNvPr id="1867" name="Google Shape;1867;p198"/>
          <p:cNvSpPr txBox="1">
            <a:spLocks noGrp="1"/>
          </p:cNvSpPr>
          <p:nvPr>
            <p:ph type="body" idx="1"/>
          </p:nvPr>
        </p:nvSpPr>
        <p:spPr>
          <a:xfrm>
            <a:off x="571945" y="1458097"/>
            <a:ext cx="10398900" cy="463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dirty="0"/>
              <a:t>An </a:t>
            </a:r>
            <a:r>
              <a:rPr lang="en-US" b="1" i="1" dirty="0"/>
              <a:t>app</a:t>
            </a:r>
            <a:r>
              <a:rPr lang="en-US" dirty="0"/>
              <a:t> is a collection of items that work together to serve a particular business function. </a:t>
            </a:r>
            <a:endParaRPr dirty="0"/>
          </a:p>
          <a:p>
            <a:pPr marL="0" marR="0" lvl="0" indent="0" algn="l" rtl="0">
              <a:lnSpc>
                <a:spcPct val="100000"/>
              </a:lnSpc>
              <a:spcBef>
                <a:spcPts val="0"/>
              </a:spcBef>
              <a:spcAft>
                <a:spcPts val="0"/>
              </a:spcAft>
              <a:buClr>
                <a:srgbClr val="7F7F7F"/>
              </a:buClr>
              <a:buSzPts val="2000"/>
              <a:buFont typeface="Arial"/>
              <a:buNone/>
            </a:pPr>
            <a:endParaRPr dirty="0"/>
          </a:p>
          <a:p>
            <a:pPr marL="0" marR="0" lvl="0" indent="0" algn="l" rtl="0">
              <a:lnSpc>
                <a:spcPct val="100000"/>
              </a:lnSpc>
              <a:spcBef>
                <a:spcPts val="1400"/>
              </a:spcBef>
              <a:spcAft>
                <a:spcPts val="0"/>
              </a:spcAft>
              <a:buClr>
                <a:srgbClr val="7F7F7F"/>
              </a:buClr>
              <a:buSzPts val="2000"/>
              <a:buFont typeface="Arial"/>
              <a:buNone/>
            </a:pPr>
            <a:r>
              <a:rPr lang="en-US" sz="2000" b="0" i="0" u="sng" strike="noStrike" cap="none" dirty="0">
                <a:solidFill>
                  <a:srgbClr val="3E6E84"/>
                </a:solidFill>
                <a:latin typeface="Arial"/>
                <a:ea typeface="Arial"/>
                <a:cs typeface="Arial"/>
                <a:sym typeface="Arial"/>
              </a:rPr>
              <a:t>Apps may include:</a:t>
            </a:r>
            <a:endParaRPr u="sng" dirty="0"/>
          </a:p>
          <a:p>
            <a:pPr marL="342900" marR="0" lvl="0" indent="-342900" algn="l" rtl="0">
              <a:lnSpc>
                <a:spcPct val="100000"/>
              </a:lnSpc>
              <a:spcBef>
                <a:spcPts val="1400"/>
              </a:spcBef>
              <a:spcAft>
                <a:spcPts val="0"/>
              </a:spcAft>
              <a:buClr>
                <a:srgbClr val="7F7F7F"/>
              </a:buClr>
              <a:buSzPts val="1800"/>
              <a:buFont typeface="Arial"/>
              <a:buChar char="​"/>
            </a:pPr>
            <a:r>
              <a:rPr lang="en-US" sz="1800" dirty="0"/>
              <a:t>Data model</a:t>
            </a:r>
            <a:endParaRPr sz="1800" dirty="0"/>
          </a:p>
          <a:p>
            <a:pPr marL="342900" marR="0" lvl="0" indent="-342900" algn="l" rtl="0">
              <a:lnSpc>
                <a:spcPct val="100000"/>
              </a:lnSpc>
              <a:spcBef>
                <a:spcPts val="1400"/>
              </a:spcBef>
              <a:spcAft>
                <a:spcPts val="0"/>
              </a:spcAft>
              <a:buClr>
                <a:srgbClr val="7F7F7F"/>
              </a:buClr>
              <a:buSzPts val="1800"/>
              <a:buFont typeface="Arial"/>
              <a:buChar char="​"/>
            </a:pPr>
            <a:r>
              <a:rPr lang="en-US" sz="1800" dirty="0"/>
              <a:t>User interface</a:t>
            </a:r>
            <a:endParaRPr sz="1800" dirty="0"/>
          </a:p>
          <a:p>
            <a:pPr marL="342900" marR="0" lvl="0" indent="-342900" algn="l" rtl="0">
              <a:lnSpc>
                <a:spcPct val="100000"/>
              </a:lnSpc>
              <a:spcBef>
                <a:spcPts val="1400"/>
              </a:spcBef>
              <a:spcAft>
                <a:spcPts val="0"/>
              </a:spcAft>
              <a:buClr>
                <a:srgbClr val="7F7F7F"/>
              </a:buClr>
              <a:buSzPts val="1800"/>
              <a:buFont typeface="Arial"/>
              <a:buChar char="​"/>
            </a:pPr>
            <a:r>
              <a:rPr lang="en-US" sz="1800" dirty="0"/>
              <a:t>Business logic and automation</a:t>
            </a:r>
            <a:endParaRPr sz="1800" dirty="0"/>
          </a:p>
          <a:p>
            <a:pPr marL="342900" marR="0" lvl="0" indent="-342900" algn="l" rtl="0">
              <a:lnSpc>
                <a:spcPct val="100000"/>
              </a:lnSpc>
              <a:spcBef>
                <a:spcPts val="1400"/>
              </a:spcBef>
              <a:spcAft>
                <a:spcPts val="0"/>
              </a:spcAft>
              <a:buClr>
                <a:srgbClr val="7F7F7F"/>
              </a:buClr>
              <a:buSzPts val="1800"/>
              <a:buFont typeface="Arial"/>
              <a:buChar char="​"/>
            </a:pPr>
            <a:r>
              <a:rPr lang="en-US" sz="1800" dirty="0"/>
              <a:t>Intelligence</a:t>
            </a:r>
            <a:endParaRPr sz="1800" dirty="0"/>
          </a:p>
          <a:p>
            <a:pPr marL="342900" marR="0" lvl="0" indent="-342900" algn="l" rtl="0">
              <a:lnSpc>
                <a:spcPct val="100000"/>
              </a:lnSpc>
              <a:spcBef>
                <a:spcPts val="1400"/>
              </a:spcBef>
              <a:spcAft>
                <a:spcPts val="0"/>
              </a:spcAft>
              <a:buClr>
                <a:srgbClr val="7F7F7F"/>
              </a:buClr>
              <a:buSzPts val="1800"/>
              <a:buFont typeface="Arial"/>
              <a:buChar char="​"/>
            </a:pPr>
            <a:r>
              <a:rPr lang="en-US" sz="1800" dirty="0"/>
              <a:t>Analytics</a:t>
            </a:r>
            <a:endParaRPr sz="1800" dirty="0"/>
          </a:p>
          <a:p>
            <a:pPr marL="342900" marR="0" lvl="0" indent="-342900" algn="l" rtl="0">
              <a:lnSpc>
                <a:spcPct val="100000"/>
              </a:lnSpc>
              <a:spcBef>
                <a:spcPts val="1400"/>
              </a:spcBef>
              <a:spcAft>
                <a:spcPts val="0"/>
              </a:spcAft>
              <a:buClr>
                <a:srgbClr val="7F7F7F"/>
              </a:buClr>
              <a:buSzPts val="1800"/>
              <a:buFont typeface="Arial"/>
              <a:buChar char="​"/>
            </a:pPr>
            <a:r>
              <a:rPr lang="en-US" sz="1800" dirty="0"/>
              <a:t>Search</a:t>
            </a:r>
            <a:endParaRPr sz="1800" dirty="0"/>
          </a:p>
          <a:p>
            <a:pPr marL="342900" marR="0" lvl="0" indent="-342900" algn="l" rtl="0">
              <a:lnSpc>
                <a:spcPct val="100000"/>
              </a:lnSpc>
              <a:spcBef>
                <a:spcPts val="1400"/>
              </a:spcBef>
              <a:spcAft>
                <a:spcPts val="0"/>
              </a:spcAft>
              <a:buClr>
                <a:srgbClr val="7F7F7F"/>
              </a:buClr>
              <a:buSzPts val="1800"/>
              <a:buFont typeface="Arial"/>
              <a:buChar char="​"/>
            </a:pPr>
            <a:r>
              <a:rPr lang="en-US" sz="1800" b="0" u="none" strike="noStrike" cap="none" dirty="0">
                <a:solidFill>
                  <a:srgbClr val="3E6E84"/>
                </a:solidFill>
                <a:latin typeface="Arial"/>
                <a:ea typeface="Arial"/>
                <a:cs typeface="Arial"/>
                <a:sym typeface="Arial"/>
              </a:rPr>
              <a:t>Connections to other systems</a:t>
            </a:r>
            <a:endParaRPr dirty="0"/>
          </a:p>
          <a:p>
            <a:pPr marL="342900" marR="0" lvl="0" indent="-215900" algn="l" rtl="0">
              <a:lnSpc>
                <a:spcPct val="100000"/>
              </a:lnSpc>
              <a:spcBef>
                <a:spcPts val="1400"/>
              </a:spcBef>
              <a:spcAft>
                <a:spcPts val="0"/>
              </a:spcAft>
              <a:buClr>
                <a:srgbClr val="7F7F7F"/>
              </a:buClr>
              <a:buSzPts val="2000"/>
              <a:buFont typeface="Arial"/>
              <a:buNone/>
            </a:pPr>
            <a:endParaRPr sz="2000" b="0" i="0" u="none" strike="noStrike" cap="none" dirty="0">
              <a:solidFill>
                <a:srgbClr val="3E6E84"/>
              </a:solidFill>
              <a:latin typeface="Arial"/>
              <a:ea typeface="Arial"/>
              <a:cs typeface="Arial"/>
              <a:sym typeface="Arial"/>
            </a:endParaRPr>
          </a:p>
          <a:p>
            <a:pPr marL="0" marR="0" lvl="0" indent="127000" algn="l" rtl="0">
              <a:lnSpc>
                <a:spcPct val="100000"/>
              </a:lnSpc>
              <a:spcBef>
                <a:spcPts val="1400"/>
              </a:spcBef>
              <a:spcAft>
                <a:spcPts val="0"/>
              </a:spcAft>
              <a:buClr>
                <a:srgbClr val="7F7F7F"/>
              </a:buClr>
              <a:buSzPts val="2000"/>
              <a:buFont typeface="Arial"/>
              <a:buNone/>
            </a:pPr>
            <a:endParaRPr sz="2000" b="0" i="0" u="none" strike="noStrike" cap="none" dirty="0">
              <a:solidFill>
                <a:srgbClr val="3E6E84"/>
              </a:solidFill>
              <a:latin typeface="Arial"/>
              <a:ea typeface="Arial"/>
              <a:cs typeface="Arial"/>
              <a:sym typeface="Arial"/>
            </a:endParaRPr>
          </a:p>
        </p:txBody>
      </p:sp>
      <p:pic>
        <p:nvPicPr>
          <p:cNvPr id="1868" name="Google Shape;1868;p198"/>
          <p:cNvPicPr preferRelativeResize="0"/>
          <p:nvPr/>
        </p:nvPicPr>
        <p:blipFill rotWithShape="1">
          <a:blip r:embed="rId3">
            <a:alphaModFix/>
          </a:blip>
          <a:srcRect/>
          <a:stretch/>
        </p:blipFill>
        <p:spPr>
          <a:xfrm>
            <a:off x="6864355" y="2021846"/>
            <a:ext cx="4762292" cy="2647421"/>
          </a:xfrm>
          <a:prstGeom prst="rect">
            <a:avLst/>
          </a:prstGeom>
          <a:noFill/>
          <a:ln>
            <a:noFill/>
          </a:ln>
          <a:effectLst>
            <a:outerShdw blurRad="50800" dist="38100" dir="2700000" algn="tl" rotWithShape="0">
              <a:srgbClr val="000000">
                <a:alpha val="40000"/>
              </a:srgbClr>
            </a:outerShdw>
          </a:effectLst>
        </p:spPr>
      </p:pic>
      <p:grpSp>
        <p:nvGrpSpPr>
          <p:cNvPr id="1869" name="Google Shape;1869;p198"/>
          <p:cNvGrpSpPr/>
          <p:nvPr/>
        </p:nvGrpSpPr>
        <p:grpSpPr>
          <a:xfrm>
            <a:off x="5930541" y="3320908"/>
            <a:ext cx="1893618" cy="2544390"/>
            <a:chOff x="5771395" y="3363128"/>
            <a:chExt cx="1893618" cy="2544390"/>
          </a:xfrm>
        </p:grpSpPr>
        <p:pic>
          <p:nvPicPr>
            <p:cNvPr id="1870" name="Google Shape;1870;p198"/>
            <p:cNvPicPr preferRelativeResize="0"/>
            <p:nvPr/>
          </p:nvPicPr>
          <p:blipFill rotWithShape="1">
            <a:blip r:embed="rId4">
              <a:alphaModFix/>
            </a:blip>
            <a:srcRect/>
            <a:stretch/>
          </p:blipFill>
          <p:spPr>
            <a:xfrm>
              <a:off x="5771395" y="3431018"/>
              <a:ext cx="1803400" cy="2476500"/>
            </a:xfrm>
            <a:prstGeom prst="rect">
              <a:avLst/>
            </a:prstGeom>
            <a:noFill/>
            <a:ln>
              <a:noFill/>
            </a:ln>
            <a:effectLst>
              <a:outerShdw blurRad="50800" dist="38100" dir="2700000" algn="tl" rotWithShape="0">
                <a:srgbClr val="000000">
                  <a:alpha val="40000"/>
                </a:srgbClr>
              </a:outerShdw>
            </a:effectLst>
          </p:spPr>
        </p:pic>
        <p:sp>
          <p:nvSpPr>
            <p:cNvPr id="1871" name="Google Shape;1871;p198"/>
            <p:cNvSpPr/>
            <p:nvPr/>
          </p:nvSpPr>
          <p:spPr>
            <a:xfrm rot="-312810">
              <a:off x="7067882" y="3387839"/>
              <a:ext cx="571163" cy="595879"/>
            </a:xfrm>
            <a:prstGeom prst="arc">
              <a:avLst>
                <a:gd name="adj1" fmla="val 16200000"/>
                <a:gd name="adj2" fmla="val 0"/>
              </a:avLst>
            </a:prstGeom>
            <a:noFill/>
            <a:ln w="152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2359"/>
        <p:cNvGrpSpPr/>
        <p:nvPr/>
      </p:nvGrpSpPr>
      <p:grpSpPr>
        <a:xfrm>
          <a:off x="0" y="0"/>
          <a:ext cx="0" cy="0"/>
          <a:chOff x="0" y="0"/>
          <a:chExt cx="0" cy="0"/>
        </a:xfrm>
      </p:grpSpPr>
      <p:sp>
        <p:nvSpPr>
          <p:cNvPr id="2360" name="Google Shape;2360;p222"/>
          <p:cNvSpPr txBox="1">
            <a:spLocks noGrp="1"/>
          </p:cNvSpPr>
          <p:nvPr>
            <p:ph type="title"/>
          </p:nvPr>
        </p:nvSpPr>
        <p:spPr>
          <a:xfrm>
            <a:off x="571500" y="63504"/>
            <a:ext cx="11046000" cy="990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Game Time!</a:t>
            </a:r>
            <a:endParaRPr/>
          </a:p>
        </p:txBody>
      </p:sp>
      <p:sp>
        <p:nvSpPr>
          <p:cNvPr id="2361" name="Google Shape;2361;p222"/>
          <p:cNvSpPr txBox="1">
            <a:spLocks noGrp="1"/>
          </p:cNvSpPr>
          <p:nvPr>
            <p:ph type="body" idx="1"/>
          </p:nvPr>
        </p:nvSpPr>
        <p:spPr>
          <a:xfrm>
            <a:off x="571500" y="1764285"/>
            <a:ext cx="11046000" cy="4223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sz="3000"/>
              <a:t>Website: </a:t>
            </a:r>
            <a:endParaRPr sz="3000"/>
          </a:p>
          <a:p>
            <a:pPr marL="0" lvl="0" indent="0" algn="l" rtl="0">
              <a:spcBef>
                <a:spcPts val="1100"/>
              </a:spcBef>
              <a:spcAft>
                <a:spcPts val="0"/>
              </a:spcAft>
              <a:buNone/>
            </a:pPr>
            <a:r>
              <a:rPr lang="en-US" sz="3000" b="1"/>
              <a:t>kahoot.it</a:t>
            </a:r>
            <a:endParaRPr sz="3000" b="1"/>
          </a:p>
          <a:p>
            <a:pPr marL="0" lvl="0" indent="0" algn="l" rtl="0">
              <a:spcBef>
                <a:spcPts val="1100"/>
              </a:spcBef>
              <a:spcAft>
                <a:spcPts val="0"/>
              </a:spcAft>
              <a:buNone/>
            </a:pPr>
            <a:endParaRPr sz="3000" b="1"/>
          </a:p>
          <a:p>
            <a:pPr marL="0" lvl="0" indent="0" algn="l" rtl="0">
              <a:spcBef>
                <a:spcPts val="1100"/>
              </a:spcBef>
              <a:spcAft>
                <a:spcPts val="0"/>
              </a:spcAft>
              <a:buNone/>
            </a:pPr>
            <a:r>
              <a:rPr lang="en-US" sz="3000"/>
              <a:t>Code: </a:t>
            </a:r>
            <a:endParaRPr sz="3000"/>
          </a:p>
          <a:p>
            <a:pPr marL="0" lvl="0" indent="0" algn="l" rtl="0">
              <a:spcBef>
                <a:spcPts val="1100"/>
              </a:spcBef>
              <a:spcAft>
                <a:spcPts val="300"/>
              </a:spcAft>
              <a:buNone/>
            </a:pPr>
            <a:endParaRPr sz="30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365"/>
        <p:cNvGrpSpPr/>
        <p:nvPr/>
      </p:nvGrpSpPr>
      <p:grpSpPr>
        <a:xfrm>
          <a:off x="0" y="0"/>
          <a:ext cx="0" cy="0"/>
          <a:chOff x="0" y="0"/>
          <a:chExt cx="0" cy="0"/>
        </a:xfrm>
      </p:grpSpPr>
      <p:sp>
        <p:nvSpPr>
          <p:cNvPr id="2366" name="Google Shape;2366;p223"/>
          <p:cNvSpPr txBox="1">
            <a:spLocks noGrp="1"/>
          </p:cNvSpPr>
          <p:nvPr>
            <p:ph type="ctrTitle"/>
          </p:nvPr>
        </p:nvSpPr>
        <p:spPr>
          <a:xfrm>
            <a:off x="578442" y="1804672"/>
            <a:ext cx="7165800" cy="11157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Q&amp;A</a:t>
            </a:r>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200"/>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latin typeface="Arial"/>
                <a:ea typeface="Arial"/>
                <a:cs typeface="Arial"/>
                <a:sym typeface="Arial"/>
              </a:rPr>
              <a:t>Drag-and-drop tools empower declarative developers</a:t>
            </a:r>
            <a:endParaRPr/>
          </a:p>
        </p:txBody>
      </p:sp>
      <p:sp>
        <p:nvSpPr>
          <p:cNvPr id="1900" name="Google Shape;1900;p200"/>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Create Rich Apps and Websites with No Code</a:t>
            </a:r>
            <a:endParaRPr/>
          </a:p>
        </p:txBody>
      </p:sp>
      <p:cxnSp>
        <p:nvCxnSpPr>
          <p:cNvPr id="1901" name="Google Shape;1901;p200"/>
          <p:cNvCxnSpPr/>
          <p:nvPr/>
        </p:nvCxnSpPr>
        <p:spPr>
          <a:xfrm rot="10800000">
            <a:off x="6338044" y="4750904"/>
            <a:ext cx="1198800" cy="0"/>
          </a:xfrm>
          <a:prstGeom prst="straightConnector1">
            <a:avLst/>
          </a:prstGeom>
          <a:noFill/>
          <a:ln w="9525" cap="flat" cmpd="sng">
            <a:solidFill>
              <a:schemeClr val="dk2"/>
            </a:solidFill>
            <a:prstDash val="solid"/>
            <a:round/>
            <a:headEnd type="none" w="sm" len="sm"/>
            <a:tailEnd type="none" w="sm" len="sm"/>
          </a:ln>
        </p:spPr>
      </p:cxnSp>
      <p:cxnSp>
        <p:nvCxnSpPr>
          <p:cNvPr id="1902" name="Google Shape;1902;p200"/>
          <p:cNvCxnSpPr/>
          <p:nvPr/>
        </p:nvCxnSpPr>
        <p:spPr>
          <a:xfrm rot="10800000">
            <a:off x="6316624" y="5893498"/>
            <a:ext cx="1198800" cy="0"/>
          </a:xfrm>
          <a:prstGeom prst="straightConnector1">
            <a:avLst/>
          </a:prstGeom>
          <a:noFill/>
          <a:ln w="9525" cap="flat" cmpd="sng">
            <a:solidFill>
              <a:schemeClr val="dk2"/>
            </a:solidFill>
            <a:prstDash val="solid"/>
            <a:round/>
            <a:headEnd type="none" w="sm" len="sm"/>
            <a:tailEnd type="none" w="sm" len="sm"/>
          </a:ln>
        </p:spPr>
      </p:cxnSp>
      <p:grpSp>
        <p:nvGrpSpPr>
          <p:cNvPr id="1903" name="Google Shape;1903;p200"/>
          <p:cNvGrpSpPr/>
          <p:nvPr/>
        </p:nvGrpSpPr>
        <p:grpSpPr>
          <a:xfrm>
            <a:off x="4483088" y="5551186"/>
            <a:ext cx="1692000" cy="684625"/>
            <a:chOff x="6848792" y="5029169"/>
            <a:chExt cx="1692000" cy="684625"/>
          </a:xfrm>
        </p:grpSpPr>
        <p:sp>
          <p:nvSpPr>
            <p:cNvPr id="1904" name="Google Shape;1904;p200"/>
            <p:cNvSpPr txBox="1"/>
            <p:nvPr/>
          </p:nvSpPr>
          <p:spPr>
            <a:xfrm>
              <a:off x="6963092" y="5029169"/>
              <a:ext cx="1507800" cy="373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Data Model</a:t>
              </a:r>
              <a:endParaRPr sz="1800" b="1">
                <a:solidFill>
                  <a:schemeClr val="dk1"/>
                </a:solidFill>
                <a:latin typeface="Arial"/>
                <a:ea typeface="Arial"/>
                <a:cs typeface="Arial"/>
                <a:sym typeface="Arial"/>
              </a:endParaRPr>
            </a:p>
          </p:txBody>
        </p:sp>
        <p:sp>
          <p:nvSpPr>
            <p:cNvPr id="1905" name="Google Shape;1905;p200"/>
            <p:cNvSpPr txBox="1"/>
            <p:nvPr/>
          </p:nvSpPr>
          <p:spPr>
            <a:xfrm>
              <a:off x="6848792" y="5339994"/>
              <a:ext cx="1692000" cy="373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Schema Builder</a:t>
              </a:r>
              <a:endParaRPr sz="1600">
                <a:solidFill>
                  <a:schemeClr val="dk1"/>
                </a:solidFill>
                <a:latin typeface="Arial"/>
                <a:ea typeface="Arial"/>
                <a:cs typeface="Arial"/>
                <a:sym typeface="Arial"/>
              </a:endParaRPr>
            </a:p>
          </p:txBody>
        </p:sp>
      </p:grpSp>
      <p:grpSp>
        <p:nvGrpSpPr>
          <p:cNvPr id="1906" name="Google Shape;1906;p200"/>
          <p:cNvGrpSpPr/>
          <p:nvPr/>
        </p:nvGrpSpPr>
        <p:grpSpPr>
          <a:xfrm>
            <a:off x="3665826" y="4392649"/>
            <a:ext cx="3175800" cy="722743"/>
            <a:chOff x="6129024" y="4102444"/>
            <a:chExt cx="3175800" cy="722743"/>
          </a:xfrm>
        </p:grpSpPr>
        <p:sp>
          <p:nvSpPr>
            <p:cNvPr id="1907" name="Google Shape;1907;p200"/>
            <p:cNvSpPr txBox="1"/>
            <p:nvPr/>
          </p:nvSpPr>
          <p:spPr>
            <a:xfrm>
              <a:off x="6963092" y="4102444"/>
              <a:ext cx="1507800" cy="373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Logic</a:t>
              </a:r>
              <a:endParaRPr sz="1800" b="1">
                <a:solidFill>
                  <a:schemeClr val="dk1"/>
                </a:solidFill>
                <a:latin typeface="Arial"/>
                <a:ea typeface="Arial"/>
                <a:cs typeface="Arial"/>
                <a:sym typeface="Arial"/>
              </a:endParaRPr>
            </a:p>
          </p:txBody>
        </p:sp>
        <p:sp>
          <p:nvSpPr>
            <p:cNvPr id="1908" name="Google Shape;1908;p200"/>
            <p:cNvSpPr txBox="1"/>
            <p:nvPr/>
          </p:nvSpPr>
          <p:spPr>
            <a:xfrm>
              <a:off x="6129024" y="4425587"/>
              <a:ext cx="3175800" cy="3996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Process and Flow Builders</a:t>
              </a:r>
              <a:endParaRPr sz="1600">
                <a:solidFill>
                  <a:schemeClr val="dk1"/>
                </a:solidFill>
                <a:latin typeface="Arial"/>
                <a:ea typeface="Arial"/>
                <a:cs typeface="Arial"/>
                <a:sym typeface="Arial"/>
              </a:endParaRPr>
            </a:p>
          </p:txBody>
        </p:sp>
      </p:grpSp>
      <p:grpSp>
        <p:nvGrpSpPr>
          <p:cNvPr id="1909" name="Google Shape;1909;p200"/>
          <p:cNvGrpSpPr/>
          <p:nvPr/>
        </p:nvGrpSpPr>
        <p:grpSpPr>
          <a:xfrm>
            <a:off x="3639616" y="3338262"/>
            <a:ext cx="3175800" cy="869666"/>
            <a:chOff x="6129024" y="3111844"/>
            <a:chExt cx="3175800" cy="869666"/>
          </a:xfrm>
        </p:grpSpPr>
        <p:sp>
          <p:nvSpPr>
            <p:cNvPr id="1910" name="Google Shape;1910;p200"/>
            <p:cNvSpPr txBox="1"/>
            <p:nvPr/>
          </p:nvSpPr>
          <p:spPr>
            <a:xfrm>
              <a:off x="6963092" y="3111844"/>
              <a:ext cx="1507800" cy="3738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Intelligence</a:t>
              </a:r>
              <a:endParaRPr sz="1800" b="1">
                <a:solidFill>
                  <a:schemeClr val="dk1"/>
                </a:solidFill>
                <a:latin typeface="Arial"/>
                <a:ea typeface="Arial"/>
                <a:cs typeface="Arial"/>
                <a:sym typeface="Arial"/>
              </a:endParaRPr>
            </a:p>
          </p:txBody>
        </p:sp>
        <p:sp>
          <p:nvSpPr>
            <p:cNvPr id="1911" name="Google Shape;1911;p200"/>
            <p:cNvSpPr txBox="1"/>
            <p:nvPr/>
          </p:nvSpPr>
          <p:spPr>
            <a:xfrm>
              <a:off x="6129024" y="3428010"/>
              <a:ext cx="3175800" cy="5535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Einstein Prediction Builder</a:t>
              </a:r>
              <a:endParaRPr sz="1600">
                <a:solidFill>
                  <a:schemeClr val="dk1"/>
                </a:solidFill>
                <a:latin typeface="Arial"/>
                <a:ea typeface="Arial"/>
                <a:cs typeface="Arial"/>
                <a:sym typeface="Arial"/>
              </a:endParaRPr>
            </a:p>
          </p:txBody>
        </p:sp>
      </p:grpSp>
      <p:grpSp>
        <p:nvGrpSpPr>
          <p:cNvPr id="1912" name="Google Shape;1912;p200"/>
          <p:cNvGrpSpPr/>
          <p:nvPr/>
        </p:nvGrpSpPr>
        <p:grpSpPr>
          <a:xfrm>
            <a:off x="3683136" y="2084365"/>
            <a:ext cx="3175800" cy="746191"/>
            <a:chOff x="5524275" y="1828725"/>
            <a:chExt cx="3175800" cy="746191"/>
          </a:xfrm>
        </p:grpSpPr>
        <p:sp>
          <p:nvSpPr>
            <p:cNvPr id="1913" name="Google Shape;1913;p200"/>
            <p:cNvSpPr txBox="1"/>
            <p:nvPr/>
          </p:nvSpPr>
          <p:spPr>
            <a:xfrm>
              <a:off x="5917059" y="1828725"/>
              <a:ext cx="2401800" cy="4194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Arial"/>
                <a:buNone/>
              </a:pPr>
              <a:r>
                <a:rPr lang="en-US" sz="1800" b="1">
                  <a:solidFill>
                    <a:schemeClr val="dk1"/>
                  </a:solidFill>
                  <a:latin typeface="Arial"/>
                  <a:ea typeface="Arial"/>
                  <a:cs typeface="Arial"/>
                  <a:sym typeface="Arial"/>
                </a:rPr>
                <a:t>User Experience</a:t>
              </a:r>
              <a:endParaRPr sz="1800" b="1">
                <a:solidFill>
                  <a:schemeClr val="dk1"/>
                </a:solidFill>
                <a:latin typeface="Arial"/>
                <a:ea typeface="Arial"/>
                <a:cs typeface="Arial"/>
                <a:sym typeface="Arial"/>
              </a:endParaRPr>
            </a:p>
          </p:txBody>
        </p:sp>
        <p:sp>
          <p:nvSpPr>
            <p:cNvPr id="1914" name="Google Shape;1914;p200"/>
            <p:cNvSpPr txBox="1"/>
            <p:nvPr/>
          </p:nvSpPr>
          <p:spPr>
            <a:xfrm>
              <a:off x="5524275" y="2155516"/>
              <a:ext cx="3175800" cy="4194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 Lighting App Builder</a:t>
              </a:r>
              <a:endParaRPr/>
            </a:p>
            <a:p>
              <a:pPr marL="0" marR="0" lvl="0" indent="0" algn="ctr" rtl="0">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Lightning Community Builder</a:t>
              </a:r>
              <a:endParaRPr sz="1600">
                <a:solidFill>
                  <a:schemeClr val="dk1"/>
                </a:solidFill>
                <a:latin typeface="Arial"/>
                <a:ea typeface="Arial"/>
                <a:cs typeface="Arial"/>
                <a:sym typeface="Arial"/>
              </a:endParaRPr>
            </a:p>
          </p:txBody>
        </p:sp>
      </p:grpSp>
      <p:cxnSp>
        <p:nvCxnSpPr>
          <p:cNvPr id="1915" name="Google Shape;1915;p200"/>
          <p:cNvCxnSpPr/>
          <p:nvPr/>
        </p:nvCxnSpPr>
        <p:spPr>
          <a:xfrm rot="10800000">
            <a:off x="6338043" y="3607097"/>
            <a:ext cx="1198800" cy="0"/>
          </a:xfrm>
          <a:prstGeom prst="straightConnector1">
            <a:avLst/>
          </a:prstGeom>
          <a:noFill/>
          <a:ln w="9525" cap="flat" cmpd="sng">
            <a:solidFill>
              <a:schemeClr val="dk2"/>
            </a:solidFill>
            <a:prstDash val="solid"/>
            <a:round/>
            <a:headEnd type="none" w="sm" len="sm"/>
            <a:tailEnd type="none" w="sm" len="sm"/>
          </a:ln>
        </p:spPr>
      </p:cxnSp>
      <p:cxnSp>
        <p:nvCxnSpPr>
          <p:cNvPr id="1916" name="Google Shape;1916;p200"/>
          <p:cNvCxnSpPr/>
          <p:nvPr/>
        </p:nvCxnSpPr>
        <p:spPr>
          <a:xfrm rot="10800000">
            <a:off x="6356442" y="2503725"/>
            <a:ext cx="1198800" cy="0"/>
          </a:xfrm>
          <a:prstGeom prst="straightConnector1">
            <a:avLst/>
          </a:prstGeom>
          <a:noFill/>
          <a:ln w="9525" cap="flat" cmpd="sng">
            <a:solidFill>
              <a:schemeClr val="dk2"/>
            </a:solidFill>
            <a:prstDash val="solid"/>
            <a:round/>
            <a:headEnd type="none" w="sm" len="sm"/>
            <a:tailEnd type="none" w="sm" len="sm"/>
          </a:ln>
        </p:spPr>
      </p:cxnSp>
      <p:pic>
        <p:nvPicPr>
          <p:cNvPr id="1917" name="Google Shape;1917;p200"/>
          <p:cNvPicPr preferRelativeResize="0"/>
          <p:nvPr/>
        </p:nvPicPr>
        <p:blipFill rotWithShape="1">
          <a:blip r:embed="rId3">
            <a:alphaModFix/>
          </a:blip>
          <a:srcRect/>
          <a:stretch/>
        </p:blipFill>
        <p:spPr>
          <a:xfrm>
            <a:off x="530397" y="1738337"/>
            <a:ext cx="3037698" cy="6126452"/>
          </a:xfrm>
          <a:prstGeom prst="rect">
            <a:avLst/>
          </a:prstGeom>
          <a:noFill/>
          <a:ln>
            <a:noFill/>
          </a:ln>
        </p:spPr>
      </p:pic>
      <p:sp>
        <p:nvSpPr>
          <p:cNvPr id="1918" name="Google Shape;1918;p200"/>
          <p:cNvSpPr/>
          <p:nvPr/>
        </p:nvSpPr>
        <p:spPr>
          <a:xfrm>
            <a:off x="2302096" y="6278764"/>
            <a:ext cx="2044500" cy="579300"/>
          </a:xfrm>
          <a:prstGeom prst="rect">
            <a:avLst/>
          </a:prstGeom>
          <a:noFill/>
          <a:ln>
            <a:noFill/>
          </a:ln>
        </p:spPr>
        <p:txBody>
          <a:bodyPr spcFirstLastPara="1" wrap="square" lIns="91425" tIns="45700" rIns="91425" bIns="45700" anchor="t" anchorCtr="0">
            <a:noAutofit/>
          </a:bodyPr>
          <a:lstStyle/>
          <a:p>
            <a:pPr marL="0" marR="0" lvl="0" indent="0" algn="r" rtl="0">
              <a:lnSpc>
                <a:spcPct val="114000"/>
              </a:lnSpc>
              <a:spcBef>
                <a:spcPts val="0"/>
              </a:spcBef>
              <a:spcAft>
                <a:spcPts val="0"/>
              </a:spcAft>
              <a:buClr>
                <a:schemeClr val="accent1"/>
              </a:buClr>
              <a:buSzPts val="1600"/>
              <a:buFont typeface="Arial"/>
              <a:buNone/>
            </a:pPr>
            <a:r>
              <a:rPr lang="en-US" sz="1600">
                <a:solidFill>
                  <a:schemeClr val="accent1"/>
                </a:solidFill>
                <a:latin typeface="Arial"/>
                <a:ea typeface="Arial"/>
                <a:cs typeface="Arial"/>
                <a:sym typeface="Arial"/>
              </a:rPr>
              <a:t>Rakesh Kumar</a:t>
            </a:r>
            <a:endParaRPr/>
          </a:p>
          <a:p>
            <a:pPr marL="0" marR="0" lvl="0" indent="0" algn="r" rtl="0">
              <a:lnSpc>
                <a:spcPct val="114000"/>
              </a:lnSpc>
              <a:spcBef>
                <a:spcPts val="0"/>
              </a:spcBef>
              <a:spcAft>
                <a:spcPts val="0"/>
              </a:spcAft>
              <a:buClr>
                <a:schemeClr val="accent1"/>
              </a:buClr>
              <a:buSzPts val="1200"/>
              <a:buFont typeface="Arial"/>
              <a:buNone/>
            </a:pPr>
            <a:r>
              <a:rPr lang="en-US" sz="1200" b="0">
                <a:solidFill>
                  <a:schemeClr val="accent1"/>
                </a:solidFill>
                <a:latin typeface="Arial"/>
                <a:ea typeface="Arial"/>
                <a:cs typeface="Arial"/>
                <a:sym typeface="Arial"/>
              </a:rPr>
              <a:t>Salesforce Admin</a:t>
            </a:r>
            <a:endParaRPr/>
          </a:p>
        </p:txBody>
      </p:sp>
      <p:grpSp>
        <p:nvGrpSpPr>
          <p:cNvPr id="1919" name="Google Shape;1919;p200"/>
          <p:cNvGrpSpPr/>
          <p:nvPr/>
        </p:nvGrpSpPr>
        <p:grpSpPr>
          <a:xfrm>
            <a:off x="7366897" y="1595243"/>
            <a:ext cx="3251106" cy="4915527"/>
            <a:chOff x="7366897" y="1595243"/>
            <a:chExt cx="3251106" cy="4915527"/>
          </a:xfrm>
        </p:grpSpPr>
        <p:pic>
          <p:nvPicPr>
            <p:cNvPr id="1920" name="Google Shape;1920;p200"/>
            <p:cNvPicPr preferRelativeResize="0"/>
            <p:nvPr/>
          </p:nvPicPr>
          <p:blipFill rotWithShape="1">
            <a:blip r:embed="rId4">
              <a:alphaModFix/>
            </a:blip>
            <a:srcRect/>
            <a:stretch/>
          </p:blipFill>
          <p:spPr>
            <a:xfrm>
              <a:off x="7397495" y="4982910"/>
              <a:ext cx="3144014" cy="1527860"/>
            </a:xfrm>
            <a:prstGeom prst="rect">
              <a:avLst/>
            </a:prstGeom>
            <a:noFill/>
            <a:ln>
              <a:noFill/>
            </a:ln>
          </p:spPr>
        </p:pic>
        <p:pic>
          <p:nvPicPr>
            <p:cNvPr id="1921" name="Google Shape;1921;p200"/>
            <p:cNvPicPr preferRelativeResize="0"/>
            <p:nvPr/>
          </p:nvPicPr>
          <p:blipFill rotWithShape="1">
            <a:blip r:embed="rId5">
              <a:alphaModFix/>
            </a:blip>
            <a:srcRect/>
            <a:stretch/>
          </p:blipFill>
          <p:spPr>
            <a:xfrm>
              <a:off x="7382198" y="3670048"/>
              <a:ext cx="3235805" cy="1672863"/>
            </a:xfrm>
            <a:prstGeom prst="rect">
              <a:avLst/>
            </a:prstGeom>
            <a:noFill/>
            <a:ln>
              <a:noFill/>
            </a:ln>
          </p:spPr>
        </p:pic>
        <p:pic>
          <p:nvPicPr>
            <p:cNvPr id="1922" name="Google Shape;1922;p200"/>
            <p:cNvPicPr preferRelativeResize="0"/>
            <p:nvPr/>
          </p:nvPicPr>
          <p:blipFill rotWithShape="1">
            <a:blip r:embed="rId6">
              <a:alphaModFix/>
            </a:blip>
            <a:srcRect/>
            <a:stretch/>
          </p:blipFill>
          <p:spPr>
            <a:xfrm>
              <a:off x="7366897" y="1595243"/>
              <a:ext cx="3205212" cy="1606905"/>
            </a:xfrm>
            <a:prstGeom prst="rect">
              <a:avLst/>
            </a:prstGeom>
            <a:noFill/>
            <a:ln>
              <a:noFill/>
            </a:ln>
          </p:spPr>
        </p:pic>
        <p:pic>
          <p:nvPicPr>
            <p:cNvPr id="1923" name="Google Shape;1923;p200"/>
            <p:cNvPicPr preferRelativeResize="0"/>
            <p:nvPr/>
          </p:nvPicPr>
          <p:blipFill rotWithShape="1">
            <a:blip r:embed="rId7">
              <a:alphaModFix/>
            </a:blip>
            <a:srcRect/>
            <a:stretch/>
          </p:blipFill>
          <p:spPr>
            <a:xfrm>
              <a:off x="7453719" y="2717565"/>
              <a:ext cx="3031566" cy="1500298"/>
            </a:xfrm>
            <a:prstGeom prst="rect">
              <a:avLst/>
            </a:prstGeom>
            <a:noFill/>
            <a:ln>
              <a:noFill/>
            </a:ln>
          </p:spPr>
        </p:pic>
      </p:grpSp>
    </p:spTree>
    <p:extLst>
      <p:ext uri="{BB962C8B-B14F-4D97-AF65-F5344CB8AC3E}">
        <p14:creationId xmlns:p14="http://schemas.microsoft.com/office/powerpoint/2010/main" val="959507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92"/>
          <p:cNvSpPr txBox="1">
            <a:spLocks noGrp="1"/>
          </p:cNvSpPr>
          <p:nvPr>
            <p:ph type="body" idx="2"/>
          </p:nvPr>
        </p:nvSpPr>
        <p:spPr>
          <a:xfrm>
            <a:off x="571500" y="1097179"/>
            <a:ext cx="11046900" cy="338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200"/>
              <a:buNone/>
            </a:pPr>
            <a:r>
              <a:rPr lang="en-US">
                <a:latin typeface="Arial"/>
                <a:ea typeface="Arial"/>
                <a:cs typeface="Arial"/>
                <a:sym typeface="Arial"/>
              </a:rPr>
              <a:t>Why build every piece of functionality from scratch?</a:t>
            </a:r>
            <a:endParaRPr/>
          </a:p>
        </p:txBody>
      </p:sp>
      <p:sp>
        <p:nvSpPr>
          <p:cNvPr id="1642" name="Google Shape;1642;p192"/>
          <p:cNvSpPr txBox="1">
            <a:spLocks noGrp="1"/>
          </p:cNvSpPr>
          <p:nvPr>
            <p:ph type="ftr" idx="11"/>
          </p:nvPr>
        </p:nvSpPr>
        <p:spPr>
          <a:xfrm>
            <a:off x="6094411" y="6571832"/>
            <a:ext cx="5508000" cy="2139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endParaRPr/>
          </a:p>
        </p:txBody>
      </p:sp>
      <p:sp>
        <p:nvSpPr>
          <p:cNvPr id="1643" name="Google Shape;1643;p192"/>
          <p:cNvSpPr txBox="1">
            <a:spLocks noGrp="1"/>
          </p:cNvSpPr>
          <p:nvPr>
            <p:ph type="title"/>
          </p:nvPr>
        </p:nvSpPr>
        <p:spPr>
          <a:xfrm>
            <a:off x="571503" y="63500"/>
            <a:ext cx="11045700" cy="990600"/>
          </a:xfrm>
          <a:prstGeom prst="rect">
            <a:avLst/>
          </a:prstGeom>
          <a:noFill/>
          <a:ln>
            <a:noFill/>
          </a:ln>
        </p:spPr>
        <p:txBody>
          <a:bodyPr spcFirstLastPara="1" wrap="square" lIns="0" tIns="0" rIns="0" bIns="0" anchor="b" anchorCtr="0">
            <a:noAutofit/>
          </a:bodyPr>
          <a:lstStyle/>
          <a:p>
            <a:pPr marL="0" lvl="0" indent="0" algn="l" rtl="0">
              <a:lnSpc>
                <a:spcPct val="95000"/>
              </a:lnSpc>
              <a:spcBef>
                <a:spcPts val="0"/>
              </a:spcBef>
              <a:spcAft>
                <a:spcPts val="0"/>
              </a:spcAft>
              <a:buNone/>
            </a:pPr>
            <a:r>
              <a:rPr lang="en-US"/>
              <a:t>Every App Comes with Powerful Services Built-in</a:t>
            </a:r>
            <a:endParaRPr/>
          </a:p>
        </p:txBody>
      </p:sp>
      <p:sp>
        <p:nvSpPr>
          <p:cNvPr id="1644" name="Google Shape;1644;p192"/>
          <p:cNvSpPr txBox="1">
            <a:spLocks noGrp="1"/>
          </p:cNvSpPr>
          <p:nvPr>
            <p:ph type="body" idx="1"/>
          </p:nvPr>
        </p:nvSpPr>
        <p:spPr>
          <a:xfrm>
            <a:off x="451091" y="2657042"/>
            <a:ext cx="1573200" cy="408300"/>
          </a:xfrm>
          <a:prstGeom prst="rect">
            <a:avLst/>
          </a:prstGeom>
          <a:noFill/>
          <a:ln>
            <a:noFill/>
          </a:ln>
        </p:spPr>
        <p:txBody>
          <a:bodyPr spcFirstLastPara="1" wrap="square" lIns="0" tIns="0" rIns="0" bIns="0" anchor="t" anchorCtr="0">
            <a:noAutofit/>
          </a:bodyPr>
          <a:lstStyle/>
          <a:p>
            <a:pPr marL="0" lvl="1" indent="0" algn="ctr" rtl="0">
              <a:lnSpc>
                <a:spcPct val="100000"/>
              </a:lnSpc>
              <a:spcBef>
                <a:spcPts val="0"/>
              </a:spcBef>
              <a:spcAft>
                <a:spcPts val="0"/>
              </a:spcAft>
              <a:buSzPts val="1600"/>
              <a:buNone/>
            </a:pPr>
            <a:r>
              <a:rPr lang="en-US" sz="1600"/>
              <a:t>Artificial Intelligence</a:t>
            </a:r>
            <a:endParaRPr/>
          </a:p>
        </p:txBody>
      </p:sp>
      <p:pic>
        <p:nvPicPr>
          <p:cNvPr id="1645" name="Google Shape;1645;p192"/>
          <p:cNvPicPr preferRelativeResize="0"/>
          <p:nvPr/>
        </p:nvPicPr>
        <p:blipFill rotWithShape="1">
          <a:blip r:embed="rId3">
            <a:alphaModFix amt="49000"/>
          </a:blip>
          <a:srcRect/>
          <a:stretch/>
        </p:blipFill>
        <p:spPr>
          <a:xfrm>
            <a:off x="10471378" y="6265411"/>
            <a:ext cx="1462023" cy="451298"/>
          </a:xfrm>
          <a:prstGeom prst="rect">
            <a:avLst/>
          </a:prstGeom>
          <a:noFill/>
          <a:ln>
            <a:noFill/>
          </a:ln>
        </p:spPr>
      </p:pic>
      <p:pic>
        <p:nvPicPr>
          <p:cNvPr id="1646" name="Google Shape;1646;p192"/>
          <p:cNvPicPr preferRelativeResize="0"/>
          <p:nvPr/>
        </p:nvPicPr>
        <p:blipFill rotWithShape="1">
          <a:blip r:embed="rId4">
            <a:alphaModFix/>
          </a:blip>
          <a:srcRect/>
          <a:stretch/>
        </p:blipFill>
        <p:spPr>
          <a:xfrm>
            <a:off x="10560961" y="4908177"/>
            <a:ext cx="1407208" cy="1729425"/>
          </a:xfrm>
          <a:prstGeom prst="rect">
            <a:avLst/>
          </a:prstGeom>
          <a:noFill/>
          <a:ln>
            <a:noFill/>
          </a:ln>
        </p:spPr>
      </p:pic>
      <p:pic>
        <p:nvPicPr>
          <p:cNvPr id="1647" name="Google Shape;1647;p192"/>
          <p:cNvPicPr preferRelativeResize="0"/>
          <p:nvPr/>
        </p:nvPicPr>
        <p:blipFill rotWithShape="1">
          <a:blip r:embed="rId5">
            <a:alphaModFix/>
          </a:blip>
          <a:srcRect/>
          <a:stretch/>
        </p:blipFill>
        <p:spPr>
          <a:xfrm>
            <a:off x="-260388" y="6138546"/>
            <a:ext cx="12563679" cy="790339"/>
          </a:xfrm>
          <a:prstGeom prst="rect">
            <a:avLst/>
          </a:prstGeom>
          <a:noFill/>
          <a:ln>
            <a:noFill/>
          </a:ln>
        </p:spPr>
      </p:pic>
      <p:sp>
        <p:nvSpPr>
          <p:cNvPr id="1648" name="Google Shape;1648;p192"/>
          <p:cNvSpPr txBox="1"/>
          <p:nvPr/>
        </p:nvSpPr>
        <p:spPr>
          <a:xfrm>
            <a:off x="2408431" y="4156777"/>
            <a:ext cx="667200" cy="2598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lt2"/>
              </a:buClr>
              <a:buSzPts val="1600"/>
              <a:buFont typeface="Arial"/>
              <a:buNone/>
            </a:pPr>
            <a:r>
              <a:rPr lang="en-US" sz="1600" b="0" i="0" u="none" strike="noStrike" cap="none">
                <a:solidFill>
                  <a:schemeClr val="lt2"/>
                </a:solidFill>
                <a:latin typeface="Arial"/>
                <a:ea typeface="Arial"/>
                <a:cs typeface="Arial"/>
                <a:sym typeface="Arial"/>
              </a:rPr>
              <a:t>Search</a:t>
            </a:r>
            <a:endParaRPr/>
          </a:p>
        </p:txBody>
      </p:sp>
      <p:sp>
        <p:nvSpPr>
          <p:cNvPr id="1649" name="Google Shape;1649;p192"/>
          <p:cNvSpPr txBox="1"/>
          <p:nvPr/>
        </p:nvSpPr>
        <p:spPr>
          <a:xfrm>
            <a:off x="701957" y="4156094"/>
            <a:ext cx="1071600" cy="3549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lt2"/>
              </a:buClr>
              <a:buSzPts val="1600"/>
              <a:buFont typeface="Arial"/>
              <a:buNone/>
            </a:pPr>
            <a:r>
              <a:rPr lang="en-US" sz="1600" b="0" i="0" u="none" strike="noStrike" cap="none">
                <a:solidFill>
                  <a:schemeClr val="lt2"/>
                </a:solidFill>
                <a:latin typeface="Arial"/>
                <a:ea typeface="Arial"/>
                <a:cs typeface="Arial"/>
                <a:sym typeface="Arial"/>
              </a:rPr>
              <a:t>Mobile Access</a:t>
            </a:r>
            <a:endParaRPr/>
          </a:p>
        </p:txBody>
      </p:sp>
      <p:sp>
        <p:nvSpPr>
          <p:cNvPr id="1650" name="Google Shape;1650;p192"/>
          <p:cNvSpPr txBox="1"/>
          <p:nvPr/>
        </p:nvSpPr>
        <p:spPr>
          <a:xfrm>
            <a:off x="2174624" y="2657040"/>
            <a:ext cx="1071600" cy="4896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lt2"/>
              </a:buClr>
              <a:buSzPts val="1600"/>
              <a:buFont typeface="Arial"/>
              <a:buNone/>
            </a:pPr>
            <a:r>
              <a:rPr lang="en-US" sz="1600" b="0" i="0" u="none" strike="noStrike" cap="none">
                <a:solidFill>
                  <a:schemeClr val="lt2"/>
                </a:solidFill>
                <a:latin typeface="Arial"/>
                <a:ea typeface="Arial"/>
                <a:cs typeface="Arial"/>
                <a:sym typeface="Arial"/>
              </a:rPr>
              <a:t>Workflow Engine</a:t>
            </a:r>
            <a:endParaRPr/>
          </a:p>
        </p:txBody>
      </p:sp>
      <p:sp>
        <p:nvSpPr>
          <p:cNvPr id="1651" name="Google Shape;1651;p192"/>
          <p:cNvSpPr txBox="1"/>
          <p:nvPr/>
        </p:nvSpPr>
        <p:spPr>
          <a:xfrm>
            <a:off x="3573985" y="2657042"/>
            <a:ext cx="1573200" cy="3228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lt2"/>
              </a:buClr>
              <a:buSzPts val="1600"/>
              <a:buFont typeface="Arial"/>
              <a:buNone/>
            </a:pPr>
            <a:r>
              <a:rPr lang="en-US" sz="1600" b="0" i="0" u="none" strike="noStrike" cap="none">
                <a:solidFill>
                  <a:schemeClr val="lt2"/>
                </a:solidFill>
                <a:latin typeface="Arial"/>
                <a:ea typeface="Arial"/>
                <a:cs typeface="Arial"/>
                <a:sym typeface="Arial"/>
              </a:rPr>
              <a:t>Security &amp; Access Controls</a:t>
            </a:r>
            <a:endParaRPr/>
          </a:p>
        </p:txBody>
      </p:sp>
      <p:sp>
        <p:nvSpPr>
          <p:cNvPr id="1652" name="Google Shape;1652;p192"/>
          <p:cNvSpPr txBox="1"/>
          <p:nvPr/>
        </p:nvSpPr>
        <p:spPr>
          <a:xfrm>
            <a:off x="8484049" y="4203440"/>
            <a:ext cx="1747500" cy="2121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2"/>
                </a:solidFill>
                <a:latin typeface="Arial"/>
                <a:ea typeface="Arial"/>
                <a:cs typeface="Arial"/>
                <a:sym typeface="Arial"/>
              </a:rPr>
              <a:t>Identity</a:t>
            </a:r>
            <a:endParaRPr>
              <a:solidFill>
                <a:schemeClr val="lt2"/>
              </a:solidFill>
            </a:endParaRPr>
          </a:p>
        </p:txBody>
      </p:sp>
      <p:sp>
        <p:nvSpPr>
          <p:cNvPr id="1653" name="Google Shape;1653;p192"/>
          <p:cNvSpPr txBox="1"/>
          <p:nvPr/>
        </p:nvSpPr>
        <p:spPr>
          <a:xfrm>
            <a:off x="10137852" y="2657042"/>
            <a:ext cx="1747500" cy="2121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2"/>
                </a:solidFill>
                <a:latin typeface="Arial"/>
                <a:ea typeface="Arial"/>
                <a:cs typeface="Arial"/>
                <a:sym typeface="Arial"/>
              </a:rPr>
              <a:t>APIs</a:t>
            </a:r>
            <a:endParaRPr>
              <a:solidFill>
                <a:schemeClr val="lt2"/>
              </a:solidFill>
            </a:endParaRPr>
          </a:p>
        </p:txBody>
      </p:sp>
      <p:sp>
        <p:nvSpPr>
          <p:cNvPr id="1654" name="Google Shape;1654;p192"/>
          <p:cNvSpPr txBox="1"/>
          <p:nvPr/>
        </p:nvSpPr>
        <p:spPr>
          <a:xfrm>
            <a:off x="6819516" y="2673975"/>
            <a:ext cx="1747500" cy="2121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2"/>
                </a:solidFill>
                <a:latin typeface="Arial"/>
                <a:ea typeface="Arial"/>
                <a:cs typeface="Arial"/>
                <a:sym typeface="Arial"/>
              </a:rPr>
              <a:t>Collaboration</a:t>
            </a:r>
            <a:endParaRPr>
              <a:solidFill>
                <a:schemeClr val="lt2"/>
              </a:solidFill>
            </a:endParaRPr>
          </a:p>
        </p:txBody>
      </p:sp>
      <p:sp>
        <p:nvSpPr>
          <p:cNvPr id="1655" name="Google Shape;1655;p192"/>
          <p:cNvSpPr txBox="1"/>
          <p:nvPr/>
        </p:nvSpPr>
        <p:spPr>
          <a:xfrm>
            <a:off x="8588643" y="2673975"/>
            <a:ext cx="1538400" cy="2313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2"/>
                </a:solidFill>
                <a:latin typeface="Arial"/>
                <a:ea typeface="Arial"/>
                <a:cs typeface="Arial"/>
                <a:sym typeface="Arial"/>
              </a:rPr>
              <a:t>Multi-Language &amp; Currency</a:t>
            </a:r>
            <a:endParaRPr>
              <a:solidFill>
                <a:schemeClr val="lt2"/>
              </a:solidFill>
            </a:endParaRPr>
          </a:p>
        </p:txBody>
      </p:sp>
      <p:sp>
        <p:nvSpPr>
          <p:cNvPr id="1656" name="Google Shape;1656;p192"/>
          <p:cNvSpPr txBox="1"/>
          <p:nvPr/>
        </p:nvSpPr>
        <p:spPr>
          <a:xfrm>
            <a:off x="10242448" y="4127877"/>
            <a:ext cx="1538400" cy="231300"/>
          </a:xfrm>
          <a:prstGeom prst="rect">
            <a:avLst/>
          </a:prstGeom>
          <a:noFill/>
          <a:ln>
            <a:noFill/>
          </a:ln>
        </p:spPr>
        <p:txBody>
          <a:bodyPr spcFirstLastPara="1" wrap="square" lIns="0" tIns="0" rIns="0" bIns="0" anchor="t" anchorCtr="0">
            <a:noAutofit/>
          </a:bodyPr>
          <a:lstStyle/>
          <a:p>
            <a:pPr marL="0" marR="0" lvl="1" indent="0" algn="ctr" rtl="0">
              <a:lnSpc>
                <a:spcPct val="100000"/>
              </a:lnSpc>
              <a:spcBef>
                <a:spcPts val="0"/>
              </a:spcBef>
              <a:spcAft>
                <a:spcPts val="0"/>
              </a:spcAft>
              <a:buClr>
                <a:schemeClr val="lt1"/>
              </a:buClr>
              <a:buSzPts val="1600"/>
              <a:buFont typeface="Arial"/>
              <a:buNone/>
            </a:pPr>
            <a:r>
              <a:rPr lang="en-US" sz="1600" b="0" i="0" u="none" strike="noStrike" cap="none">
                <a:solidFill>
                  <a:schemeClr val="lt2"/>
                </a:solidFill>
                <a:latin typeface="Arial"/>
                <a:ea typeface="Arial"/>
                <a:cs typeface="Arial"/>
                <a:sym typeface="Arial"/>
              </a:rPr>
              <a:t>Reports &amp; Dashboards</a:t>
            </a:r>
            <a:endParaRPr>
              <a:solidFill>
                <a:schemeClr val="lt2"/>
              </a:solidFill>
            </a:endParaRPr>
          </a:p>
        </p:txBody>
      </p:sp>
      <p:pic>
        <p:nvPicPr>
          <p:cNvPr id="1657" name="Google Shape;1657;p192"/>
          <p:cNvPicPr preferRelativeResize="0"/>
          <p:nvPr/>
        </p:nvPicPr>
        <p:blipFill rotWithShape="1">
          <a:blip r:embed="rId6">
            <a:alphaModFix/>
          </a:blip>
          <a:srcRect/>
          <a:stretch/>
        </p:blipFill>
        <p:spPr>
          <a:xfrm>
            <a:off x="953526" y="1959949"/>
            <a:ext cx="573505" cy="573505"/>
          </a:xfrm>
          <a:prstGeom prst="rect">
            <a:avLst/>
          </a:prstGeom>
          <a:noFill/>
          <a:ln>
            <a:noFill/>
          </a:ln>
        </p:spPr>
      </p:pic>
      <p:pic>
        <p:nvPicPr>
          <p:cNvPr id="1658" name="Google Shape;1658;p192"/>
          <p:cNvPicPr preferRelativeResize="0"/>
          <p:nvPr/>
        </p:nvPicPr>
        <p:blipFill rotWithShape="1">
          <a:blip r:embed="rId7">
            <a:alphaModFix/>
          </a:blip>
          <a:srcRect/>
          <a:stretch/>
        </p:blipFill>
        <p:spPr>
          <a:xfrm>
            <a:off x="10727533" y="1965940"/>
            <a:ext cx="573505" cy="573505"/>
          </a:xfrm>
          <a:prstGeom prst="rect">
            <a:avLst/>
          </a:prstGeom>
          <a:noFill/>
          <a:ln>
            <a:noFill/>
          </a:ln>
        </p:spPr>
      </p:pic>
      <p:pic>
        <p:nvPicPr>
          <p:cNvPr id="1659" name="Google Shape;1659;p192"/>
          <p:cNvPicPr preferRelativeResize="0"/>
          <p:nvPr/>
        </p:nvPicPr>
        <p:blipFill rotWithShape="1">
          <a:blip r:embed="rId8">
            <a:alphaModFix/>
          </a:blip>
          <a:srcRect/>
          <a:stretch/>
        </p:blipFill>
        <p:spPr>
          <a:xfrm>
            <a:off x="7407204" y="1972818"/>
            <a:ext cx="573505" cy="573505"/>
          </a:xfrm>
          <a:prstGeom prst="rect">
            <a:avLst/>
          </a:prstGeom>
          <a:noFill/>
          <a:ln>
            <a:noFill/>
          </a:ln>
        </p:spPr>
      </p:pic>
      <p:pic>
        <p:nvPicPr>
          <p:cNvPr id="1660" name="Google Shape;1660;p192"/>
          <p:cNvPicPr preferRelativeResize="0"/>
          <p:nvPr/>
        </p:nvPicPr>
        <p:blipFill rotWithShape="1">
          <a:blip r:embed="rId9">
            <a:alphaModFix/>
          </a:blip>
          <a:srcRect/>
          <a:stretch/>
        </p:blipFill>
        <p:spPr>
          <a:xfrm>
            <a:off x="9068667" y="3485144"/>
            <a:ext cx="573505" cy="573505"/>
          </a:xfrm>
          <a:prstGeom prst="rect">
            <a:avLst/>
          </a:prstGeom>
          <a:noFill/>
          <a:ln>
            <a:noFill/>
          </a:ln>
        </p:spPr>
      </p:pic>
      <p:pic>
        <p:nvPicPr>
          <p:cNvPr id="1661" name="Google Shape;1661;p192"/>
          <p:cNvPicPr preferRelativeResize="0"/>
          <p:nvPr/>
        </p:nvPicPr>
        <p:blipFill rotWithShape="1">
          <a:blip r:embed="rId10">
            <a:alphaModFix/>
          </a:blip>
          <a:srcRect/>
          <a:stretch/>
        </p:blipFill>
        <p:spPr>
          <a:xfrm>
            <a:off x="9066389" y="1976671"/>
            <a:ext cx="573505" cy="573505"/>
          </a:xfrm>
          <a:prstGeom prst="rect">
            <a:avLst/>
          </a:prstGeom>
          <a:noFill/>
          <a:ln>
            <a:noFill/>
          </a:ln>
        </p:spPr>
      </p:pic>
      <p:pic>
        <p:nvPicPr>
          <p:cNvPr id="1662" name="Google Shape;1662;p192"/>
          <p:cNvPicPr preferRelativeResize="0"/>
          <p:nvPr/>
        </p:nvPicPr>
        <p:blipFill rotWithShape="1">
          <a:blip r:embed="rId11">
            <a:alphaModFix/>
          </a:blip>
          <a:srcRect/>
          <a:stretch/>
        </p:blipFill>
        <p:spPr>
          <a:xfrm>
            <a:off x="955969" y="3484730"/>
            <a:ext cx="573505" cy="573505"/>
          </a:xfrm>
          <a:prstGeom prst="rect">
            <a:avLst/>
          </a:prstGeom>
          <a:noFill/>
          <a:ln>
            <a:noFill/>
          </a:ln>
        </p:spPr>
      </p:pic>
      <p:pic>
        <p:nvPicPr>
          <p:cNvPr id="1663" name="Google Shape;1663;p192"/>
          <p:cNvPicPr preferRelativeResize="0"/>
          <p:nvPr/>
        </p:nvPicPr>
        <p:blipFill rotWithShape="1">
          <a:blip r:embed="rId12">
            <a:alphaModFix/>
          </a:blip>
          <a:srcRect/>
          <a:stretch/>
        </p:blipFill>
        <p:spPr>
          <a:xfrm>
            <a:off x="10727533" y="3470336"/>
            <a:ext cx="573505" cy="573505"/>
          </a:xfrm>
          <a:prstGeom prst="rect">
            <a:avLst/>
          </a:prstGeom>
          <a:noFill/>
          <a:ln>
            <a:noFill/>
          </a:ln>
        </p:spPr>
      </p:pic>
      <p:pic>
        <p:nvPicPr>
          <p:cNvPr id="1664" name="Google Shape;1664;p192"/>
          <p:cNvPicPr preferRelativeResize="0"/>
          <p:nvPr/>
        </p:nvPicPr>
        <p:blipFill rotWithShape="1">
          <a:blip r:embed="rId13">
            <a:alphaModFix/>
          </a:blip>
          <a:srcRect/>
          <a:stretch/>
        </p:blipFill>
        <p:spPr>
          <a:xfrm>
            <a:off x="2463724" y="3482252"/>
            <a:ext cx="573505" cy="573505"/>
          </a:xfrm>
          <a:prstGeom prst="rect">
            <a:avLst/>
          </a:prstGeom>
          <a:noFill/>
          <a:ln>
            <a:noFill/>
          </a:ln>
        </p:spPr>
      </p:pic>
      <p:pic>
        <p:nvPicPr>
          <p:cNvPr id="1665" name="Google Shape;1665;p192"/>
          <p:cNvPicPr preferRelativeResize="0"/>
          <p:nvPr/>
        </p:nvPicPr>
        <p:blipFill rotWithShape="1">
          <a:blip r:embed="rId14">
            <a:alphaModFix/>
          </a:blip>
          <a:srcRect/>
          <a:stretch/>
        </p:blipFill>
        <p:spPr>
          <a:xfrm>
            <a:off x="4024125" y="1968079"/>
            <a:ext cx="573505" cy="573505"/>
          </a:xfrm>
          <a:prstGeom prst="rect">
            <a:avLst/>
          </a:prstGeom>
          <a:noFill/>
          <a:ln>
            <a:noFill/>
          </a:ln>
        </p:spPr>
      </p:pic>
      <p:pic>
        <p:nvPicPr>
          <p:cNvPr id="1666" name="Google Shape;1666;p192"/>
          <p:cNvPicPr preferRelativeResize="0"/>
          <p:nvPr/>
        </p:nvPicPr>
        <p:blipFill rotWithShape="1">
          <a:blip r:embed="rId15">
            <a:alphaModFix/>
          </a:blip>
          <a:srcRect/>
          <a:stretch/>
        </p:blipFill>
        <p:spPr>
          <a:xfrm>
            <a:off x="2434050" y="1965136"/>
            <a:ext cx="573505" cy="573505"/>
          </a:xfrm>
          <a:prstGeom prst="rect">
            <a:avLst/>
          </a:prstGeom>
          <a:noFill/>
          <a:ln>
            <a:noFill/>
          </a:ln>
        </p:spPr>
      </p:pic>
      <p:grpSp>
        <p:nvGrpSpPr>
          <p:cNvPr id="1667" name="Google Shape;1667;p192"/>
          <p:cNvGrpSpPr/>
          <p:nvPr/>
        </p:nvGrpSpPr>
        <p:grpSpPr>
          <a:xfrm>
            <a:off x="1773524" y="2246701"/>
            <a:ext cx="1263706" cy="2757841"/>
            <a:chOff x="1773523" y="2246699"/>
            <a:chExt cx="1263706" cy="2757841"/>
          </a:xfrm>
        </p:grpSpPr>
        <p:cxnSp>
          <p:nvCxnSpPr>
            <p:cNvPr id="1668" name="Google Shape;1668;p192"/>
            <p:cNvCxnSpPr/>
            <p:nvPr/>
          </p:nvCxnSpPr>
          <p:spPr>
            <a:xfrm rot="10800000">
              <a:off x="1773523" y="2246699"/>
              <a:ext cx="401100" cy="0"/>
            </a:xfrm>
            <a:prstGeom prst="straightConnector1">
              <a:avLst/>
            </a:prstGeom>
            <a:noFill/>
            <a:ln w="9525" cap="flat" cmpd="sng">
              <a:solidFill>
                <a:schemeClr val="lt2"/>
              </a:solidFill>
              <a:prstDash val="solid"/>
              <a:round/>
              <a:headEnd type="none" w="sm" len="sm"/>
              <a:tailEnd type="none" w="sm" len="sm"/>
            </a:ln>
          </p:spPr>
        </p:cxnSp>
        <p:cxnSp>
          <p:nvCxnSpPr>
            <p:cNvPr id="1669" name="Google Shape;1669;p192"/>
            <p:cNvCxnSpPr/>
            <p:nvPr/>
          </p:nvCxnSpPr>
          <p:spPr>
            <a:xfrm rot="10800000">
              <a:off x="1974077" y="2254740"/>
              <a:ext cx="0" cy="2749800"/>
            </a:xfrm>
            <a:prstGeom prst="straightConnector1">
              <a:avLst/>
            </a:prstGeom>
            <a:noFill/>
            <a:ln w="9525" cap="flat" cmpd="sng">
              <a:solidFill>
                <a:schemeClr val="lt2"/>
              </a:solidFill>
              <a:prstDash val="solid"/>
              <a:round/>
              <a:headEnd type="none" w="sm" len="sm"/>
              <a:tailEnd type="none" w="sm" len="sm"/>
            </a:ln>
          </p:spPr>
        </p:cxnSp>
        <p:cxnSp>
          <p:nvCxnSpPr>
            <p:cNvPr id="1670" name="Google Shape;1670;p192"/>
            <p:cNvCxnSpPr/>
            <p:nvPr/>
          </p:nvCxnSpPr>
          <p:spPr>
            <a:xfrm rot="10800000">
              <a:off x="1773523" y="3770699"/>
              <a:ext cx="401100" cy="0"/>
            </a:xfrm>
            <a:prstGeom prst="straightConnector1">
              <a:avLst/>
            </a:prstGeom>
            <a:noFill/>
            <a:ln w="9525" cap="flat" cmpd="sng">
              <a:solidFill>
                <a:schemeClr val="lt2"/>
              </a:solidFill>
              <a:prstDash val="solid"/>
              <a:round/>
              <a:headEnd type="none" w="sm" len="sm"/>
              <a:tailEnd type="none" w="sm" len="sm"/>
            </a:ln>
          </p:spPr>
        </p:cxnSp>
        <p:cxnSp>
          <p:nvCxnSpPr>
            <p:cNvPr id="1671" name="Google Shape;1671;p192"/>
            <p:cNvCxnSpPr/>
            <p:nvPr/>
          </p:nvCxnSpPr>
          <p:spPr>
            <a:xfrm rot="10800000">
              <a:off x="1974029" y="5004540"/>
              <a:ext cx="1063200" cy="0"/>
            </a:xfrm>
            <a:prstGeom prst="straightConnector1">
              <a:avLst/>
            </a:prstGeom>
            <a:noFill/>
            <a:ln w="9525" cap="flat" cmpd="sng">
              <a:solidFill>
                <a:schemeClr val="lt2"/>
              </a:solidFill>
              <a:prstDash val="solid"/>
              <a:round/>
              <a:headEnd type="none" w="sm" len="sm"/>
              <a:tailEnd type="none" w="sm" len="sm"/>
            </a:ln>
          </p:spPr>
        </p:cxnSp>
      </p:grpSp>
      <p:cxnSp>
        <p:nvCxnSpPr>
          <p:cNvPr id="1672" name="Google Shape;1672;p192"/>
          <p:cNvCxnSpPr/>
          <p:nvPr/>
        </p:nvCxnSpPr>
        <p:spPr>
          <a:xfrm rot="10800000">
            <a:off x="3284175" y="2246699"/>
            <a:ext cx="401100" cy="0"/>
          </a:xfrm>
          <a:prstGeom prst="straightConnector1">
            <a:avLst/>
          </a:prstGeom>
          <a:noFill/>
          <a:ln w="9525" cap="flat" cmpd="sng">
            <a:solidFill>
              <a:schemeClr val="lt2"/>
            </a:solidFill>
            <a:prstDash val="solid"/>
            <a:round/>
            <a:headEnd type="none" w="sm" len="sm"/>
            <a:tailEnd type="none" w="sm" len="sm"/>
          </a:ln>
        </p:spPr>
      </p:cxnSp>
      <p:cxnSp>
        <p:nvCxnSpPr>
          <p:cNvPr id="1673" name="Google Shape;1673;p192"/>
          <p:cNvCxnSpPr/>
          <p:nvPr/>
        </p:nvCxnSpPr>
        <p:spPr>
          <a:xfrm rot="10800000">
            <a:off x="4852305" y="2246699"/>
            <a:ext cx="2361600" cy="0"/>
          </a:xfrm>
          <a:prstGeom prst="straightConnector1">
            <a:avLst/>
          </a:prstGeom>
          <a:noFill/>
          <a:ln w="9525" cap="flat" cmpd="sng">
            <a:solidFill>
              <a:schemeClr val="lt2"/>
            </a:solidFill>
            <a:prstDash val="solid"/>
            <a:round/>
            <a:headEnd type="none" w="sm" len="sm"/>
            <a:tailEnd type="none" w="sm" len="sm"/>
          </a:ln>
        </p:spPr>
      </p:cxnSp>
      <p:cxnSp>
        <p:nvCxnSpPr>
          <p:cNvPr id="1674" name="Google Shape;1674;p192"/>
          <p:cNvCxnSpPr/>
          <p:nvPr/>
        </p:nvCxnSpPr>
        <p:spPr>
          <a:xfrm rot="10800000">
            <a:off x="5985612" y="2245185"/>
            <a:ext cx="0" cy="1384500"/>
          </a:xfrm>
          <a:prstGeom prst="straightConnector1">
            <a:avLst/>
          </a:prstGeom>
          <a:noFill/>
          <a:ln w="9525" cap="flat" cmpd="sng">
            <a:solidFill>
              <a:schemeClr val="lt2"/>
            </a:solidFill>
            <a:prstDash val="solid"/>
            <a:round/>
            <a:headEnd type="none" w="sm" len="sm"/>
            <a:tailEnd type="none" w="sm" len="sm"/>
          </a:ln>
        </p:spPr>
      </p:cxnSp>
      <p:grpSp>
        <p:nvGrpSpPr>
          <p:cNvPr id="1675" name="Google Shape;1675;p192"/>
          <p:cNvGrpSpPr/>
          <p:nvPr/>
        </p:nvGrpSpPr>
        <p:grpSpPr>
          <a:xfrm flipH="1">
            <a:off x="8588644" y="2246701"/>
            <a:ext cx="1842098" cy="2757841"/>
            <a:chOff x="1773523" y="2246699"/>
            <a:chExt cx="1842098" cy="2757841"/>
          </a:xfrm>
        </p:grpSpPr>
        <p:cxnSp>
          <p:nvCxnSpPr>
            <p:cNvPr id="1676" name="Google Shape;1676;p192"/>
            <p:cNvCxnSpPr/>
            <p:nvPr/>
          </p:nvCxnSpPr>
          <p:spPr>
            <a:xfrm rot="10800000">
              <a:off x="1773523" y="2246699"/>
              <a:ext cx="401100" cy="0"/>
            </a:xfrm>
            <a:prstGeom prst="straightConnector1">
              <a:avLst/>
            </a:prstGeom>
            <a:noFill/>
            <a:ln w="9525" cap="flat" cmpd="sng">
              <a:solidFill>
                <a:schemeClr val="lt2"/>
              </a:solidFill>
              <a:prstDash val="solid"/>
              <a:round/>
              <a:headEnd type="none" w="sm" len="sm"/>
              <a:tailEnd type="none" w="sm" len="sm"/>
            </a:ln>
          </p:spPr>
        </p:cxnSp>
        <p:cxnSp>
          <p:nvCxnSpPr>
            <p:cNvPr id="1677" name="Google Shape;1677;p192"/>
            <p:cNvCxnSpPr/>
            <p:nvPr/>
          </p:nvCxnSpPr>
          <p:spPr>
            <a:xfrm rot="10800000">
              <a:off x="1974077" y="2254740"/>
              <a:ext cx="0" cy="2749800"/>
            </a:xfrm>
            <a:prstGeom prst="straightConnector1">
              <a:avLst/>
            </a:prstGeom>
            <a:noFill/>
            <a:ln w="9525" cap="flat" cmpd="sng">
              <a:solidFill>
                <a:schemeClr val="lt2"/>
              </a:solidFill>
              <a:prstDash val="solid"/>
              <a:round/>
              <a:headEnd type="none" w="sm" len="sm"/>
              <a:tailEnd type="none" w="sm" len="sm"/>
            </a:ln>
          </p:spPr>
        </p:cxnSp>
        <p:cxnSp>
          <p:nvCxnSpPr>
            <p:cNvPr id="1678" name="Google Shape;1678;p192"/>
            <p:cNvCxnSpPr/>
            <p:nvPr/>
          </p:nvCxnSpPr>
          <p:spPr>
            <a:xfrm rot="10800000">
              <a:off x="1773523" y="3770699"/>
              <a:ext cx="401100" cy="0"/>
            </a:xfrm>
            <a:prstGeom prst="straightConnector1">
              <a:avLst/>
            </a:prstGeom>
            <a:noFill/>
            <a:ln w="9525" cap="flat" cmpd="sng">
              <a:solidFill>
                <a:schemeClr val="lt2"/>
              </a:solidFill>
              <a:prstDash val="solid"/>
              <a:round/>
              <a:headEnd type="none" w="sm" len="sm"/>
              <a:tailEnd type="none" w="sm" len="sm"/>
            </a:ln>
          </p:spPr>
        </p:cxnSp>
        <p:cxnSp>
          <p:nvCxnSpPr>
            <p:cNvPr id="1679" name="Google Shape;1679;p192"/>
            <p:cNvCxnSpPr/>
            <p:nvPr/>
          </p:nvCxnSpPr>
          <p:spPr>
            <a:xfrm rot="10800000">
              <a:off x="1974021" y="5004540"/>
              <a:ext cx="1641600" cy="0"/>
            </a:xfrm>
            <a:prstGeom prst="straightConnector1">
              <a:avLst/>
            </a:prstGeom>
            <a:noFill/>
            <a:ln w="9525" cap="flat" cmpd="sng">
              <a:solidFill>
                <a:schemeClr val="lt2"/>
              </a:solidFill>
              <a:prstDash val="solid"/>
              <a:round/>
              <a:headEnd type="none" w="sm" len="sm"/>
              <a:tailEnd type="none" w="sm" len="sm"/>
            </a:ln>
          </p:spPr>
        </p:cxnSp>
      </p:grpSp>
      <p:grpSp>
        <p:nvGrpSpPr>
          <p:cNvPr id="1680" name="Google Shape;1680;p192"/>
          <p:cNvGrpSpPr/>
          <p:nvPr/>
        </p:nvGrpSpPr>
        <p:grpSpPr>
          <a:xfrm>
            <a:off x="2949585" y="3355762"/>
            <a:ext cx="5984511" cy="3493502"/>
            <a:chOff x="0" y="70617"/>
            <a:chExt cx="12410847" cy="7145637"/>
          </a:xfrm>
        </p:grpSpPr>
        <p:pic>
          <p:nvPicPr>
            <p:cNvPr id="1681" name="Google Shape;1681;p192" descr="Picture 60"/>
            <p:cNvPicPr preferRelativeResize="0"/>
            <p:nvPr/>
          </p:nvPicPr>
          <p:blipFill rotWithShape="1">
            <a:blip r:embed="rId16">
              <a:alphaModFix/>
            </a:blip>
            <a:srcRect/>
            <a:stretch/>
          </p:blipFill>
          <p:spPr>
            <a:xfrm>
              <a:off x="1467218" y="537497"/>
              <a:ext cx="9476443" cy="5943266"/>
            </a:xfrm>
            <a:prstGeom prst="rect">
              <a:avLst/>
            </a:prstGeom>
            <a:noFill/>
            <a:ln>
              <a:noFill/>
            </a:ln>
          </p:spPr>
        </p:pic>
        <p:pic>
          <p:nvPicPr>
            <p:cNvPr id="1682" name="Google Shape;1682;p192" descr="Retina-Display_Macbook-Pro_Cutout.png"/>
            <p:cNvPicPr preferRelativeResize="0"/>
            <p:nvPr/>
          </p:nvPicPr>
          <p:blipFill rotWithShape="1">
            <a:blip r:embed="rId17">
              <a:alphaModFix/>
            </a:blip>
            <a:srcRect/>
            <a:stretch/>
          </p:blipFill>
          <p:spPr>
            <a:xfrm>
              <a:off x="0" y="70617"/>
              <a:ext cx="12410847" cy="7145637"/>
            </a:xfrm>
            <a:prstGeom prst="rect">
              <a:avLst/>
            </a:prstGeom>
            <a:noFill/>
            <a:ln>
              <a:noFill/>
            </a:ln>
          </p:spPr>
        </p:pic>
      </p:grpSp>
      <p:grpSp>
        <p:nvGrpSpPr>
          <p:cNvPr id="1683" name="Google Shape;1683;p192"/>
          <p:cNvGrpSpPr/>
          <p:nvPr/>
        </p:nvGrpSpPr>
        <p:grpSpPr>
          <a:xfrm>
            <a:off x="2960805" y="4346757"/>
            <a:ext cx="1872135" cy="2916634"/>
            <a:chOff x="4350890" y="3592371"/>
            <a:chExt cx="1844286" cy="2873248"/>
          </a:xfrm>
        </p:grpSpPr>
        <p:pic>
          <p:nvPicPr>
            <p:cNvPr id="1684" name="Google Shape;1684;p192" descr="Picture 4"/>
            <p:cNvPicPr preferRelativeResize="0"/>
            <p:nvPr/>
          </p:nvPicPr>
          <p:blipFill rotWithShape="1">
            <a:blip r:embed="rId18">
              <a:alphaModFix/>
            </a:blip>
            <a:srcRect/>
            <a:stretch/>
          </p:blipFill>
          <p:spPr>
            <a:xfrm>
              <a:off x="4706796" y="3964692"/>
              <a:ext cx="1148780" cy="2072452"/>
            </a:xfrm>
            <a:prstGeom prst="rect">
              <a:avLst/>
            </a:prstGeom>
            <a:noFill/>
            <a:ln>
              <a:noFill/>
            </a:ln>
          </p:spPr>
        </p:pic>
        <p:grpSp>
          <p:nvGrpSpPr>
            <p:cNvPr id="1685" name="Google Shape;1685;p192"/>
            <p:cNvGrpSpPr/>
            <p:nvPr/>
          </p:nvGrpSpPr>
          <p:grpSpPr>
            <a:xfrm>
              <a:off x="4350890" y="3592371"/>
              <a:ext cx="1844286" cy="2873248"/>
              <a:chOff x="0" y="-1"/>
              <a:chExt cx="3288083" cy="5122568"/>
            </a:xfrm>
          </p:grpSpPr>
          <p:pic>
            <p:nvPicPr>
              <p:cNvPr id="1686" name="Google Shape;1686;p192" descr="Picture 68"/>
              <p:cNvPicPr preferRelativeResize="0"/>
              <p:nvPr/>
            </p:nvPicPr>
            <p:blipFill rotWithShape="1">
              <a:blip r:embed="rId19">
                <a:alphaModFix amt="46000"/>
              </a:blip>
              <a:srcRect/>
              <a:stretch/>
            </p:blipFill>
            <p:spPr>
              <a:xfrm>
                <a:off x="0" y="4522672"/>
                <a:ext cx="3288083" cy="599895"/>
              </a:xfrm>
              <a:prstGeom prst="rect">
                <a:avLst/>
              </a:prstGeom>
              <a:noFill/>
              <a:ln>
                <a:noFill/>
              </a:ln>
            </p:spPr>
          </p:pic>
          <p:pic>
            <p:nvPicPr>
              <p:cNvPr id="1687" name="Google Shape;1687;p192" descr="iPhone_6_White_Cutout_Stroke_v2.png"/>
              <p:cNvPicPr preferRelativeResize="0"/>
              <p:nvPr/>
            </p:nvPicPr>
            <p:blipFill rotWithShape="1">
              <a:blip r:embed="rId20">
                <a:alphaModFix/>
              </a:blip>
              <a:srcRect/>
              <a:stretch/>
            </p:blipFill>
            <p:spPr>
              <a:xfrm>
                <a:off x="399096" y="-1"/>
                <a:ext cx="2556743" cy="4890692"/>
              </a:xfrm>
              <a:prstGeom prst="rect">
                <a:avLst/>
              </a:prstGeom>
              <a:noFill/>
              <a:ln>
                <a:noFill/>
              </a:ln>
            </p:spPr>
          </p:pic>
        </p:gr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06">
            <a:extLst>
              <a:ext uri="{FF2B5EF4-FFF2-40B4-BE49-F238E27FC236}">
                <a16:creationId xmlns:a16="http://schemas.microsoft.com/office/drawing/2014/main" id="{E7019525-0F96-B34A-9DE5-D7F75BB54D1D}"/>
              </a:ext>
            </a:extLst>
          </p:cNvPr>
          <p:cNvSpPr/>
          <p:nvPr/>
        </p:nvSpPr>
        <p:spPr>
          <a:xfrm>
            <a:off x="7144006" y="1772371"/>
            <a:ext cx="3855396" cy="1170400"/>
          </a:xfrm>
          <a:prstGeom prst="roundRect">
            <a:avLst>
              <a:gd name="adj" fmla="val 16667"/>
            </a:avLst>
          </a:prstGeom>
          <a:noFill/>
          <a:ln>
            <a:noFill/>
          </a:ln>
        </p:spPr>
        <p:txBody>
          <a:bodyPr lIns="121809" tIns="60888" rIns="121809" bIns="60888" anchor="ctr" anchorCtr="0">
            <a:noAutofit/>
          </a:bodyPr>
          <a:lstStyle/>
          <a:p>
            <a:pPr defTabSz="609160">
              <a:buSzPct val="25000"/>
            </a:pPr>
            <a:r>
              <a:rPr lang="en-US" sz="2100" dirty="0">
                <a:solidFill>
                  <a:srgbClr val="7A868D"/>
                </a:solidFill>
                <a:latin typeface="Salesforce Sans Light"/>
                <a:ea typeface="Arial"/>
                <a:cs typeface="Salesforce Sans Light"/>
                <a:sym typeface="Arial"/>
              </a:rPr>
              <a:t>Lightni</a:t>
            </a:r>
            <a:r>
              <a:rPr lang="en-US" sz="2100" dirty="0">
                <a:solidFill>
                  <a:srgbClr val="7A868D"/>
                </a:solidFill>
                <a:latin typeface="Salesforce Sans Light"/>
              </a:rPr>
              <a:t>ng Apps</a:t>
            </a:r>
          </a:p>
          <a:p>
            <a:pPr defTabSz="609160">
              <a:buSzPct val="25000"/>
            </a:pPr>
            <a:r>
              <a:rPr lang="en-US" sz="2100" dirty="0">
                <a:solidFill>
                  <a:srgbClr val="7A868D"/>
                </a:solidFill>
                <a:latin typeface="Salesforce Sans Light"/>
              </a:rPr>
              <a:t>Lightning Pages</a:t>
            </a:r>
          </a:p>
          <a:p>
            <a:pPr defTabSz="609160">
              <a:buSzPct val="25000"/>
            </a:pPr>
            <a:r>
              <a:rPr lang="en-US" sz="2100" dirty="0">
                <a:solidFill>
                  <a:srgbClr val="7A868D"/>
                </a:solidFill>
                <a:latin typeface="Salesforce Sans Light"/>
              </a:rPr>
              <a:t>Lightning Components</a:t>
            </a:r>
          </a:p>
        </p:txBody>
      </p:sp>
      <p:sp>
        <p:nvSpPr>
          <p:cNvPr id="6" name="Shape 407">
            <a:extLst>
              <a:ext uri="{FF2B5EF4-FFF2-40B4-BE49-F238E27FC236}">
                <a16:creationId xmlns:a16="http://schemas.microsoft.com/office/drawing/2014/main" id="{21344A08-77CC-484F-8767-59CDE37E6B7B}"/>
              </a:ext>
            </a:extLst>
          </p:cNvPr>
          <p:cNvSpPr/>
          <p:nvPr/>
        </p:nvSpPr>
        <p:spPr>
          <a:xfrm>
            <a:off x="7144023" y="3156671"/>
            <a:ext cx="4242893" cy="1170400"/>
          </a:xfrm>
          <a:prstGeom prst="roundRect">
            <a:avLst>
              <a:gd name="adj" fmla="val 16667"/>
            </a:avLst>
          </a:prstGeom>
          <a:noFill/>
          <a:ln>
            <a:noFill/>
          </a:ln>
        </p:spPr>
        <p:txBody>
          <a:bodyPr lIns="121809" tIns="60888" rIns="121809" bIns="60888" anchor="ctr" anchorCtr="0">
            <a:noAutofit/>
          </a:bodyPr>
          <a:lstStyle/>
          <a:p>
            <a:pPr defTabSz="609160">
              <a:buSzPct val="25000"/>
            </a:pPr>
            <a:r>
              <a:rPr lang="en-US" sz="2100" dirty="0">
                <a:solidFill>
                  <a:srgbClr val="7A868D"/>
                </a:solidFill>
                <a:latin typeface="Salesforce Sans Light"/>
              </a:rPr>
              <a:t>Apex Controllers</a:t>
            </a:r>
          </a:p>
          <a:p>
            <a:pPr defTabSz="609160">
              <a:buSzPct val="25000"/>
            </a:pPr>
            <a:r>
              <a:rPr lang="en-US" sz="2100" dirty="0">
                <a:solidFill>
                  <a:srgbClr val="7A868D"/>
                </a:solidFill>
                <a:latin typeface="Salesforce Sans Light"/>
              </a:rPr>
              <a:t>Apex Triggers</a:t>
            </a:r>
          </a:p>
        </p:txBody>
      </p:sp>
      <p:sp>
        <p:nvSpPr>
          <p:cNvPr id="7" name="Shape 408">
            <a:extLst>
              <a:ext uri="{FF2B5EF4-FFF2-40B4-BE49-F238E27FC236}">
                <a16:creationId xmlns:a16="http://schemas.microsoft.com/office/drawing/2014/main" id="{517109F8-EBBA-1348-A36F-5B7ED999A7C0}"/>
              </a:ext>
            </a:extLst>
          </p:cNvPr>
          <p:cNvSpPr/>
          <p:nvPr/>
        </p:nvSpPr>
        <p:spPr>
          <a:xfrm>
            <a:off x="7144023" y="4517687"/>
            <a:ext cx="4242893" cy="1170400"/>
          </a:xfrm>
          <a:prstGeom prst="roundRect">
            <a:avLst>
              <a:gd name="adj" fmla="val 16667"/>
            </a:avLst>
          </a:prstGeom>
          <a:noFill/>
          <a:ln>
            <a:noFill/>
          </a:ln>
        </p:spPr>
        <p:txBody>
          <a:bodyPr lIns="121809" tIns="60888" rIns="121809" bIns="60888" anchor="ctr" anchorCtr="0">
            <a:noAutofit/>
          </a:bodyPr>
          <a:lstStyle/>
          <a:p>
            <a:pPr defTabSz="609160">
              <a:buSzPct val="25000"/>
            </a:pPr>
            <a:r>
              <a:rPr lang="en-US" sz="2100" dirty="0">
                <a:solidFill>
                  <a:srgbClr val="7A868D"/>
                </a:solidFill>
                <a:latin typeface="Salesforce Sans Light"/>
              </a:rPr>
              <a:t>Metadata API</a:t>
            </a:r>
          </a:p>
          <a:p>
            <a:pPr defTabSz="609160">
              <a:buSzPct val="25000"/>
            </a:pPr>
            <a:r>
              <a:rPr lang="en-US" sz="2100" dirty="0">
                <a:solidFill>
                  <a:srgbClr val="7A868D"/>
                </a:solidFill>
                <a:latin typeface="Salesforce Sans Light"/>
              </a:rPr>
              <a:t>REST API</a:t>
            </a:r>
          </a:p>
          <a:p>
            <a:pPr defTabSz="609160">
              <a:buSzPct val="25000"/>
            </a:pPr>
            <a:r>
              <a:rPr lang="en-US" sz="2100" dirty="0">
                <a:solidFill>
                  <a:srgbClr val="7A868D"/>
                </a:solidFill>
                <a:latin typeface="Salesforce Sans Light"/>
              </a:rPr>
              <a:t>Bulk API</a:t>
            </a:r>
          </a:p>
        </p:txBody>
      </p:sp>
      <p:sp>
        <p:nvSpPr>
          <p:cNvPr id="8" name="Shape 409">
            <a:extLst>
              <a:ext uri="{FF2B5EF4-FFF2-40B4-BE49-F238E27FC236}">
                <a16:creationId xmlns:a16="http://schemas.microsoft.com/office/drawing/2014/main" id="{6B34AFBE-A417-5E49-A455-EB4968A3D656}"/>
              </a:ext>
            </a:extLst>
          </p:cNvPr>
          <p:cNvSpPr/>
          <p:nvPr/>
        </p:nvSpPr>
        <p:spPr>
          <a:xfrm>
            <a:off x="86762" y="3236183"/>
            <a:ext cx="4414050" cy="1170400"/>
          </a:xfrm>
          <a:prstGeom prst="roundRect">
            <a:avLst>
              <a:gd name="adj" fmla="val 16667"/>
            </a:avLst>
          </a:prstGeom>
          <a:noFill/>
          <a:ln>
            <a:noFill/>
          </a:ln>
        </p:spPr>
        <p:txBody>
          <a:bodyPr lIns="121809" tIns="60888" rIns="121809" bIns="60888" anchor="ctr" anchorCtr="0">
            <a:noAutofit/>
          </a:bodyPr>
          <a:lstStyle/>
          <a:p>
            <a:pPr algn="r" defTabSz="609160">
              <a:buSzPct val="25000"/>
            </a:pPr>
            <a:r>
              <a:rPr lang="en-US" sz="2100" dirty="0">
                <a:solidFill>
                  <a:srgbClr val="7A868D"/>
                </a:solidFill>
                <a:latin typeface="Salesforce Sans Light"/>
              </a:rPr>
              <a:t>Formula Fields</a:t>
            </a:r>
          </a:p>
          <a:p>
            <a:pPr algn="r" defTabSz="609160">
              <a:buSzPct val="25000"/>
            </a:pPr>
            <a:r>
              <a:rPr lang="en-US" sz="2100" dirty="0">
                <a:solidFill>
                  <a:srgbClr val="7A868D"/>
                </a:solidFill>
                <a:latin typeface="Salesforce Sans Light"/>
              </a:rPr>
              <a:t>Validation Rules</a:t>
            </a:r>
          </a:p>
          <a:p>
            <a:pPr algn="r" defTabSz="609160">
              <a:buSzPct val="25000"/>
            </a:pPr>
            <a:r>
              <a:rPr lang="en-US" sz="2100" dirty="0">
                <a:solidFill>
                  <a:srgbClr val="7A868D"/>
                </a:solidFill>
                <a:latin typeface="Salesforce Sans Light"/>
              </a:rPr>
              <a:t>Workflows and Approvals</a:t>
            </a:r>
          </a:p>
        </p:txBody>
      </p:sp>
      <p:sp>
        <p:nvSpPr>
          <p:cNvPr id="9" name="Shape 410">
            <a:extLst>
              <a:ext uri="{FF2B5EF4-FFF2-40B4-BE49-F238E27FC236}">
                <a16:creationId xmlns:a16="http://schemas.microsoft.com/office/drawing/2014/main" id="{43D771F2-76D3-C241-AA5D-DF360B62D65E}"/>
              </a:ext>
            </a:extLst>
          </p:cNvPr>
          <p:cNvSpPr/>
          <p:nvPr/>
        </p:nvSpPr>
        <p:spPr>
          <a:xfrm>
            <a:off x="86762" y="4597199"/>
            <a:ext cx="4414050" cy="1170400"/>
          </a:xfrm>
          <a:prstGeom prst="roundRect">
            <a:avLst>
              <a:gd name="adj" fmla="val 16667"/>
            </a:avLst>
          </a:prstGeom>
          <a:noFill/>
          <a:ln>
            <a:noFill/>
          </a:ln>
        </p:spPr>
        <p:txBody>
          <a:bodyPr lIns="121809" tIns="60888" rIns="121809" bIns="60888" anchor="ctr" anchorCtr="0">
            <a:noAutofit/>
          </a:bodyPr>
          <a:lstStyle/>
          <a:p>
            <a:pPr algn="r" defTabSz="609160">
              <a:buSzPct val="25000"/>
            </a:pPr>
            <a:r>
              <a:rPr lang="en-US" sz="2100" dirty="0">
                <a:solidFill>
                  <a:srgbClr val="7A868D"/>
                </a:solidFill>
                <a:latin typeface="Salesforce Sans Light"/>
              </a:rPr>
              <a:t>Custom Objects</a:t>
            </a:r>
          </a:p>
          <a:p>
            <a:pPr algn="r" defTabSz="609160">
              <a:buSzPct val="25000"/>
            </a:pPr>
            <a:r>
              <a:rPr lang="en-US" sz="2100" dirty="0">
                <a:solidFill>
                  <a:srgbClr val="7A868D"/>
                </a:solidFill>
                <a:latin typeface="Salesforce Sans Light"/>
              </a:rPr>
              <a:t>Custom Fields</a:t>
            </a:r>
          </a:p>
          <a:p>
            <a:pPr algn="r" defTabSz="609160">
              <a:buSzPct val="25000"/>
            </a:pPr>
            <a:r>
              <a:rPr lang="en-US" sz="2100" dirty="0">
                <a:solidFill>
                  <a:srgbClr val="7A868D"/>
                </a:solidFill>
                <a:latin typeface="Salesforce Sans Light"/>
              </a:rPr>
              <a:t>Relationships</a:t>
            </a:r>
          </a:p>
        </p:txBody>
      </p:sp>
      <p:sp>
        <p:nvSpPr>
          <p:cNvPr id="10" name="Shape 411">
            <a:extLst>
              <a:ext uri="{FF2B5EF4-FFF2-40B4-BE49-F238E27FC236}">
                <a16:creationId xmlns:a16="http://schemas.microsoft.com/office/drawing/2014/main" id="{79CB5276-185C-8B45-BBF9-D641CA2FC8C5}"/>
              </a:ext>
            </a:extLst>
          </p:cNvPr>
          <p:cNvSpPr/>
          <p:nvPr/>
        </p:nvSpPr>
        <p:spPr>
          <a:xfrm>
            <a:off x="920512" y="1778738"/>
            <a:ext cx="3582667" cy="1172799"/>
          </a:xfrm>
          <a:prstGeom prst="roundRect">
            <a:avLst>
              <a:gd name="adj" fmla="val 16667"/>
            </a:avLst>
          </a:prstGeom>
          <a:noFill/>
          <a:ln>
            <a:noFill/>
          </a:ln>
        </p:spPr>
        <p:txBody>
          <a:bodyPr lIns="121809" tIns="60888" rIns="121809" bIns="60888" anchor="ctr" anchorCtr="0">
            <a:noAutofit/>
          </a:bodyPr>
          <a:lstStyle/>
          <a:p>
            <a:pPr algn="r" defTabSz="609160">
              <a:buSzPct val="25000"/>
            </a:pPr>
            <a:r>
              <a:rPr lang="en-US" sz="2100" dirty="0">
                <a:solidFill>
                  <a:srgbClr val="7A868D"/>
                </a:solidFill>
                <a:latin typeface="Salesforce Sans Light"/>
              </a:rPr>
              <a:t>Page Layouts </a:t>
            </a:r>
          </a:p>
          <a:p>
            <a:pPr algn="r" defTabSz="609160">
              <a:buSzPct val="25000"/>
            </a:pPr>
            <a:r>
              <a:rPr lang="en-US" sz="2100" dirty="0">
                <a:solidFill>
                  <a:srgbClr val="7A868D"/>
                </a:solidFill>
                <a:latin typeface="Salesforce Sans Light"/>
              </a:rPr>
              <a:t>Lightning Apps</a:t>
            </a:r>
          </a:p>
          <a:p>
            <a:pPr algn="r" defTabSz="609160">
              <a:buSzPct val="25000"/>
            </a:pPr>
            <a:r>
              <a:rPr lang="en-US" sz="2100" dirty="0">
                <a:solidFill>
                  <a:srgbClr val="7A868D"/>
                </a:solidFill>
                <a:latin typeface="Salesforce Sans Light"/>
              </a:rPr>
              <a:t>Record Types</a:t>
            </a:r>
          </a:p>
        </p:txBody>
      </p:sp>
      <p:sp>
        <p:nvSpPr>
          <p:cNvPr id="11" name="Shape 415">
            <a:extLst>
              <a:ext uri="{FF2B5EF4-FFF2-40B4-BE49-F238E27FC236}">
                <a16:creationId xmlns:a16="http://schemas.microsoft.com/office/drawing/2014/main" id="{B2247DC4-C884-2049-8DAE-A1454399C7FD}"/>
              </a:ext>
            </a:extLst>
          </p:cNvPr>
          <p:cNvSpPr txBox="1"/>
          <p:nvPr/>
        </p:nvSpPr>
        <p:spPr>
          <a:xfrm>
            <a:off x="2566851" y="950090"/>
            <a:ext cx="1855917" cy="778800"/>
          </a:xfrm>
          <a:prstGeom prst="rect">
            <a:avLst/>
          </a:prstGeom>
          <a:noFill/>
          <a:ln>
            <a:noFill/>
          </a:ln>
        </p:spPr>
        <p:txBody>
          <a:bodyPr lIns="121809" tIns="60888" rIns="121809" bIns="60888" anchor="t" anchorCtr="0">
            <a:noAutofit/>
          </a:bodyPr>
          <a:lstStyle/>
          <a:p>
            <a:pPr defTabSz="609160">
              <a:buSzPct val="25000"/>
            </a:pPr>
            <a:r>
              <a:rPr lang="en-US" sz="4000" b="1" dirty="0">
                <a:solidFill>
                  <a:srgbClr val="3E6E84"/>
                </a:solidFill>
              </a:rPr>
              <a:t>Clicks</a:t>
            </a:r>
          </a:p>
        </p:txBody>
      </p:sp>
      <p:sp>
        <p:nvSpPr>
          <p:cNvPr id="12" name="Shape 416">
            <a:extLst>
              <a:ext uri="{FF2B5EF4-FFF2-40B4-BE49-F238E27FC236}">
                <a16:creationId xmlns:a16="http://schemas.microsoft.com/office/drawing/2014/main" id="{13C15880-8730-8A40-A879-C219E6FE3801}"/>
              </a:ext>
            </a:extLst>
          </p:cNvPr>
          <p:cNvSpPr txBox="1"/>
          <p:nvPr/>
        </p:nvSpPr>
        <p:spPr>
          <a:xfrm>
            <a:off x="7283669" y="886608"/>
            <a:ext cx="1612380" cy="781199"/>
          </a:xfrm>
          <a:prstGeom prst="rect">
            <a:avLst/>
          </a:prstGeom>
          <a:noFill/>
          <a:ln>
            <a:noFill/>
          </a:ln>
        </p:spPr>
        <p:txBody>
          <a:bodyPr lIns="121809" tIns="60888" rIns="121809" bIns="60888" anchor="t" anchorCtr="0">
            <a:noAutofit/>
          </a:bodyPr>
          <a:lstStyle/>
          <a:p>
            <a:pPr defTabSz="609160">
              <a:buSzPct val="25000"/>
            </a:pPr>
            <a:r>
              <a:rPr lang="en-US" sz="4000" b="1" dirty="0">
                <a:solidFill>
                  <a:srgbClr val="3E6E84"/>
                </a:solidFill>
              </a:rPr>
              <a:t>Code</a:t>
            </a:r>
          </a:p>
        </p:txBody>
      </p:sp>
      <p:cxnSp>
        <p:nvCxnSpPr>
          <p:cNvPr id="13" name="Shape 417">
            <a:extLst>
              <a:ext uri="{FF2B5EF4-FFF2-40B4-BE49-F238E27FC236}">
                <a16:creationId xmlns:a16="http://schemas.microsoft.com/office/drawing/2014/main" id="{99A074D1-BDCB-D649-87B5-BEFA497F3856}"/>
              </a:ext>
            </a:extLst>
          </p:cNvPr>
          <p:cNvCxnSpPr/>
          <p:nvPr/>
        </p:nvCxnSpPr>
        <p:spPr>
          <a:xfrm>
            <a:off x="1377592" y="2957704"/>
            <a:ext cx="8948868" cy="10400"/>
          </a:xfrm>
          <a:prstGeom prst="straightConnector1">
            <a:avLst/>
          </a:prstGeom>
          <a:noFill/>
          <a:ln w="25400" cap="flat" cmpd="sng">
            <a:solidFill>
              <a:schemeClr val="dk2"/>
            </a:solidFill>
            <a:prstDash val="solid"/>
            <a:round/>
            <a:headEnd type="none" w="med" len="med"/>
            <a:tailEnd type="none" w="med" len="med"/>
          </a:ln>
        </p:spPr>
      </p:cxnSp>
      <p:cxnSp>
        <p:nvCxnSpPr>
          <p:cNvPr id="14" name="Shape 418">
            <a:extLst>
              <a:ext uri="{FF2B5EF4-FFF2-40B4-BE49-F238E27FC236}">
                <a16:creationId xmlns:a16="http://schemas.microsoft.com/office/drawing/2014/main" id="{111FF4BE-5A5C-B846-8B39-9E8B1E5B5802}"/>
              </a:ext>
            </a:extLst>
          </p:cNvPr>
          <p:cNvCxnSpPr/>
          <p:nvPr/>
        </p:nvCxnSpPr>
        <p:spPr>
          <a:xfrm>
            <a:off x="1377592" y="4458438"/>
            <a:ext cx="8948868" cy="23199"/>
          </a:xfrm>
          <a:prstGeom prst="straightConnector1">
            <a:avLst/>
          </a:prstGeom>
          <a:noFill/>
          <a:ln w="25400" cap="flat" cmpd="sng">
            <a:solidFill>
              <a:schemeClr val="dk2"/>
            </a:solidFill>
            <a:prstDash val="solid"/>
            <a:round/>
            <a:headEnd type="none" w="med" len="med"/>
            <a:tailEnd type="none" w="med" len="med"/>
          </a:ln>
        </p:spPr>
      </p:cxnSp>
      <p:sp>
        <p:nvSpPr>
          <p:cNvPr id="15" name="Shape 419">
            <a:extLst>
              <a:ext uri="{FF2B5EF4-FFF2-40B4-BE49-F238E27FC236}">
                <a16:creationId xmlns:a16="http://schemas.microsoft.com/office/drawing/2014/main" id="{7D08B15A-68CF-FB43-A79D-56F7F865A96A}"/>
              </a:ext>
            </a:extLst>
          </p:cNvPr>
          <p:cNvSpPr txBox="1"/>
          <p:nvPr/>
        </p:nvSpPr>
        <p:spPr>
          <a:xfrm>
            <a:off x="2579546" y="107655"/>
            <a:ext cx="2799824" cy="931353"/>
          </a:xfrm>
          <a:prstGeom prst="rect">
            <a:avLst/>
          </a:prstGeom>
          <a:noFill/>
          <a:ln>
            <a:noFill/>
          </a:ln>
        </p:spPr>
        <p:txBody>
          <a:bodyPr lIns="121809" tIns="60888" rIns="121809" bIns="60888" anchor="t" anchorCtr="0">
            <a:noAutofit/>
          </a:bodyPr>
          <a:lstStyle/>
          <a:p>
            <a:pPr defTabSz="609160">
              <a:buSzPct val="25000"/>
            </a:pPr>
            <a:r>
              <a:rPr lang="en-US" sz="6000" b="1" dirty="0">
                <a:solidFill>
                  <a:srgbClr val="3E6E84"/>
                </a:solidFill>
              </a:rPr>
              <a:t>80%</a:t>
            </a:r>
          </a:p>
        </p:txBody>
      </p:sp>
      <p:sp>
        <p:nvSpPr>
          <p:cNvPr id="16" name="Shape 420">
            <a:extLst>
              <a:ext uri="{FF2B5EF4-FFF2-40B4-BE49-F238E27FC236}">
                <a16:creationId xmlns:a16="http://schemas.microsoft.com/office/drawing/2014/main" id="{49BDAB0C-3B9C-FD46-B3E4-D37514B8DA6E}"/>
              </a:ext>
            </a:extLst>
          </p:cNvPr>
          <p:cNvSpPr txBox="1"/>
          <p:nvPr/>
        </p:nvSpPr>
        <p:spPr>
          <a:xfrm>
            <a:off x="7254043" y="99190"/>
            <a:ext cx="2799824" cy="1109200"/>
          </a:xfrm>
          <a:prstGeom prst="rect">
            <a:avLst/>
          </a:prstGeom>
          <a:noFill/>
          <a:ln>
            <a:noFill/>
          </a:ln>
        </p:spPr>
        <p:txBody>
          <a:bodyPr lIns="121809" tIns="60888" rIns="121809" bIns="60888" anchor="t" anchorCtr="0">
            <a:noAutofit/>
          </a:bodyPr>
          <a:lstStyle/>
          <a:p>
            <a:pPr defTabSz="609160">
              <a:buSzPct val="25000"/>
            </a:pPr>
            <a:r>
              <a:rPr lang="en-US" sz="6000" b="1" dirty="0">
                <a:solidFill>
                  <a:srgbClr val="3E6E84"/>
                </a:solidFill>
              </a:rPr>
              <a:t>20%</a:t>
            </a:r>
          </a:p>
        </p:txBody>
      </p:sp>
      <p:sp>
        <p:nvSpPr>
          <p:cNvPr id="17" name="Shape 421">
            <a:extLst>
              <a:ext uri="{FF2B5EF4-FFF2-40B4-BE49-F238E27FC236}">
                <a16:creationId xmlns:a16="http://schemas.microsoft.com/office/drawing/2014/main" id="{A2997D80-12EA-664F-93F9-15F432C4F627}"/>
              </a:ext>
            </a:extLst>
          </p:cNvPr>
          <p:cNvSpPr txBox="1"/>
          <p:nvPr/>
        </p:nvSpPr>
        <p:spPr>
          <a:xfrm>
            <a:off x="5501852" y="984551"/>
            <a:ext cx="520663" cy="709878"/>
          </a:xfrm>
          <a:prstGeom prst="rect">
            <a:avLst/>
          </a:prstGeom>
          <a:noFill/>
          <a:ln>
            <a:noFill/>
          </a:ln>
        </p:spPr>
        <p:txBody>
          <a:bodyPr lIns="121809" tIns="60888" rIns="121809" bIns="60888" anchor="t" anchorCtr="0">
            <a:noAutofit/>
          </a:bodyPr>
          <a:lstStyle/>
          <a:p>
            <a:pPr defTabSz="609160">
              <a:buSzPct val="25000"/>
            </a:pPr>
            <a:r>
              <a:rPr lang="en-US" sz="4000" b="1" dirty="0">
                <a:solidFill>
                  <a:srgbClr val="3E6E84"/>
                </a:solidFill>
              </a:rPr>
              <a:t>&amp;</a:t>
            </a:r>
          </a:p>
        </p:txBody>
      </p:sp>
      <p:sp>
        <p:nvSpPr>
          <p:cNvPr id="18" name="Rounded Rectangle 17">
            <a:extLst>
              <a:ext uri="{FF2B5EF4-FFF2-40B4-BE49-F238E27FC236}">
                <a16:creationId xmlns:a16="http://schemas.microsoft.com/office/drawing/2014/main" id="{383650C4-0835-D942-BA47-67FBB9CB7A0F}"/>
              </a:ext>
            </a:extLst>
          </p:cNvPr>
          <p:cNvSpPr/>
          <p:nvPr/>
        </p:nvSpPr>
        <p:spPr>
          <a:xfrm>
            <a:off x="5000383" y="1962813"/>
            <a:ext cx="1523603" cy="778800"/>
          </a:xfrm>
          <a:prstGeom prst="roundRect">
            <a:avLst/>
          </a:prstGeom>
          <a:solidFill>
            <a:srgbClr val="BCD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60">
              <a:buSzPct val="25000"/>
            </a:pPr>
            <a:r>
              <a:rPr lang="en-US" sz="2000" b="1" dirty="0">
                <a:solidFill>
                  <a:srgbClr val="3E6E84"/>
                </a:solidFill>
                <a:latin typeface="Salesforce Sans" panose="020B0505020202020203" pitchFamily="34" charset="77"/>
                <a:cs typeface="Arial"/>
              </a:rPr>
              <a:t>User</a:t>
            </a:r>
            <a:r>
              <a:rPr lang="en-US" sz="2400" dirty="0">
                <a:solidFill>
                  <a:schemeClr val="accent1"/>
                </a:solidFill>
                <a:latin typeface="Salesforce Sans Light"/>
                <a:ea typeface="Arial"/>
                <a:cs typeface="Salesforce Sans Light"/>
              </a:rPr>
              <a:t> </a:t>
            </a:r>
            <a:r>
              <a:rPr lang="en-US" sz="2000" b="1" dirty="0">
                <a:solidFill>
                  <a:srgbClr val="3E6E84"/>
                </a:solidFill>
                <a:latin typeface="Salesforce Sans" panose="020B0505020202020203" pitchFamily="34" charset="77"/>
                <a:cs typeface="Arial"/>
              </a:rPr>
              <a:t>Interface</a:t>
            </a:r>
          </a:p>
        </p:txBody>
      </p:sp>
      <p:sp>
        <p:nvSpPr>
          <p:cNvPr id="19" name="Rounded Rectangle 18">
            <a:extLst>
              <a:ext uri="{FF2B5EF4-FFF2-40B4-BE49-F238E27FC236}">
                <a16:creationId xmlns:a16="http://schemas.microsoft.com/office/drawing/2014/main" id="{B8613A67-BBDD-4B45-8078-AAFD68793756}"/>
              </a:ext>
            </a:extLst>
          </p:cNvPr>
          <p:cNvSpPr/>
          <p:nvPr/>
        </p:nvSpPr>
        <p:spPr>
          <a:xfrm>
            <a:off x="5000383" y="3429887"/>
            <a:ext cx="1523603" cy="778800"/>
          </a:xfrm>
          <a:prstGeom prst="roundRect">
            <a:avLst/>
          </a:prstGeom>
          <a:solidFill>
            <a:srgbClr val="BCD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60">
              <a:buSzPct val="25000"/>
            </a:pPr>
            <a:r>
              <a:rPr lang="en-US" sz="2000" b="1" dirty="0">
                <a:solidFill>
                  <a:srgbClr val="3E6E84"/>
                </a:solidFill>
                <a:latin typeface="Salesforce Sans" panose="020B0505020202020203" pitchFamily="34" charset="77"/>
                <a:cs typeface="Arial"/>
              </a:rPr>
              <a:t>Business</a:t>
            </a:r>
            <a:r>
              <a:rPr lang="en-US" sz="2400" dirty="0">
                <a:solidFill>
                  <a:schemeClr val="accent1"/>
                </a:solidFill>
                <a:latin typeface="Salesforce Sans Light"/>
                <a:ea typeface="Arial"/>
                <a:cs typeface="Salesforce Sans Light"/>
              </a:rPr>
              <a:t> </a:t>
            </a:r>
            <a:r>
              <a:rPr lang="en-US" sz="2000" b="1" dirty="0">
                <a:solidFill>
                  <a:srgbClr val="3E6E84"/>
                </a:solidFill>
                <a:latin typeface="Salesforce Sans" panose="020B0505020202020203" pitchFamily="34" charset="77"/>
                <a:cs typeface="Arial"/>
              </a:rPr>
              <a:t>Logic</a:t>
            </a:r>
          </a:p>
        </p:txBody>
      </p:sp>
      <p:sp>
        <p:nvSpPr>
          <p:cNvPr id="20" name="Rounded Rectangle 19">
            <a:extLst>
              <a:ext uri="{FF2B5EF4-FFF2-40B4-BE49-F238E27FC236}">
                <a16:creationId xmlns:a16="http://schemas.microsoft.com/office/drawing/2014/main" id="{24D8E614-7BA3-2C4F-92AC-1B8D2F80B0F6}"/>
              </a:ext>
            </a:extLst>
          </p:cNvPr>
          <p:cNvSpPr/>
          <p:nvPr/>
        </p:nvSpPr>
        <p:spPr>
          <a:xfrm>
            <a:off x="5000381" y="4792999"/>
            <a:ext cx="1523603" cy="778800"/>
          </a:xfrm>
          <a:prstGeom prst="roundRect">
            <a:avLst/>
          </a:prstGeom>
          <a:solidFill>
            <a:srgbClr val="BCD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160">
              <a:buSzPct val="25000"/>
            </a:pPr>
            <a:r>
              <a:rPr lang="en-US" sz="2000" b="1" dirty="0">
                <a:solidFill>
                  <a:srgbClr val="3E6E84"/>
                </a:solidFill>
                <a:latin typeface="Salesforce Sans" panose="020B0505020202020203" pitchFamily="34" charset="77"/>
                <a:cs typeface="Arial"/>
              </a:rPr>
              <a:t>Data</a:t>
            </a:r>
            <a:r>
              <a:rPr lang="en-US" sz="2400" dirty="0">
                <a:solidFill>
                  <a:schemeClr val="accent1"/>
                </a:solidFill>
                <a:latin typeface="Salesforce Sans Light"/>
                <a:ea typeface="Arial"/>
                <a:cs typeface="Salesforce Sans Light"/>
              </a:rPr>
              <a:t> </a:t>
            </a:r>
            <a:r>
              <a:rPr lang="en-US" sz="2000" b="1" dirty="0">
                <a:solidFill>
                  <a:srgbClr val="3E6E84"/>
                </a:solidFill>
                <a:latin typeface="Salesforce Sans" panose="020B0505020202020203" pitchFamily="34" charset="77"/>
                <a:cs typeface="Arial"/>
              </a:rPr>
              <a:t>Model</a:t>
            </a:r>
          </a:p>
        </p:txBody>
      </p:sp>
    </p:spTree>
    <p:extLst>
      <p:ext uri="{BB962C8B-B14F-4D97-AF65-F5344CB8AC3E}">
        <p14:creationId xmlns:p14="http://schemas.microsoft.com/office/powerpoint/2010/main" val="1044019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4C7359E-C881-3F48-9875-C667088A3F9D}"/>
              </a:ext>
            </a:extLst>
          </p:cNvPr>
          <p:cNvSpPr/>
          <p:nvPr/>
        </p:nvSpPr>
        <p:spPr>
          <a:xfrm>
            <a:off x="571500" y="1730322"/>
            <a:ext cx="10907737" cy="3255222"/>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DA2E20-198E-D74D-B2E4-51E875225029}"/>
              </a:ext>
            </a:extLst>
          </p:cNvPr>
          <p:cNvSpPr>
            <a:spLocks noGrp="1"/>
          </p:cNvSpPr>
          <p:nvPr>
            <p:ph type="title"/>
          </p:nvPr>
        </p:nvSpPr>
        <p:spPr/>
        <p:txBody>
          <a:bodyPr/>
          <a:lstStyle/>
          <a:p>
            <a:r>
              <a:rPr lang="en-US" dirty="0"/>
              <a:t>Trailhead – The Free &amp; Easy Way To Learn Salesforce</a:t>
            </a:r>
          </a:p>
        </p:txBody>
      </p:sp>
      <p:sp>
        <p:nvSpPr>
          <p:cNvPr id="7" name="TextBox 6">
            <a:extLst>
              <a:ext uri="{FF2B5EF4-FFF2-40B4-BE49-F238E27FC236}">
                <a16:creationId xmlns:a16="http://schemas.microsoft.com/office/drawing/2014/main" id="{629A9694-A60C-754C-81A0-98F3CF32B5B3}"/>
              </a:ext>
            </a:extLst>
          </p:cNvPr>
          <p:cNvSpPr txBox="1"/>
          <p:nvPr/>
        </p:nvSpPr>
        <p:spPr>
          <a:xfrm>
            <a:off x="571500" y="5100891"/>
            <a:ext cx="11045703" cy="369332"/>
          </a:xfrm>
          <a:prstGeom prst="rect">
            <a:avLst/>
          </a:prstGeom>
          <a:noFill/>
        </p:spPr>
        <p:txBody>
          <a:bodyPr wrap="square" rtlCol="0">
            <a:spAutoFit/>
          </a:bodyPr>
          <a:lstStyle/>
          <a:p>
            <a:r>
              <a:rPr lang="en-US" sz="1800" b="1" dirty="0">
                <a:hlinkClick r:id="rId2"/>
              </a:rPr>
              <a:t>https://trailhead.salesforce.com/en/content/learn/trails/build-platform-apps-in-lightning-experience</a:t>
            </a:r>
            <a:endParaRPr lang="en-US" sz="1800" b="1" dirty="0"/>
          </a:p>
        </p:txBody>
      </p:sp>
      <p:pic>
        <p:nvPicPr>
          <p:cNvPr id="8" name="Picture 7">
            <a:extLst>
              <a:ext uri="{FF2B5EF4-FFF2-40B4-BE49-F238E27FC236}">
                <a16:creationId xmlns:a16="http://schemas.microsoft.com/office/drawing/2014/main" id="{A903F115-E82A-754A-BE40-97212DA8D2C9}"/>
              </a:ext>
            </a:extLst>
          </p:cNvPr>
          <p:cNvPicPr>
            <a:picLocks noChangeAspect="1"/>
          </p:cNvPicPr>
          <p:nvPr/>
        </p:nvPicPr>
        <p:blipFill>
          <a:blip r:embed="rId3"/>
          <a:stretch>
            <a:fillRect/>
          </a:stretch>
        </p:blipFill>
        <p:spPr>
          <a:xfrm>
            <a:off x="4030393" y="1960551"/>
            <a:ext cx="7012745" cy="2878689"/>
          </a:xfrm>
          <a:prstGeom prst="rect">
            <a:avLst/>
          </a:prstGeom>
        </p:spPr>
      </p:pic>
      <p:pic>
        <p:nvPicPr>
          <p:cNvPr id="11" name="Picture 10">
            <a:extLst>
              <a:ext uri="{FF2B5EF4-FFF2-40B4-BE49-F238E27FC236}">
                <a16:creationId xmlns:a16="http://schemas.microsoft.com/office/drawing/2014/main" id="{5134D177-536A-384C-9383-0A254156277D}"/>
              </a:ext>
            </a:extLst>
          </p:cNvPr>
          <p:cNvPicPr>
            <a:picLocks noChangeAspect="1"/>
          </p:cNvPicPr>
          <p:nvPr/>
        </p:nvPicPr>
        <p:blipFill>
          <a:blip r:embed="rId4"/>
          <a:stretch>
            <a:fillRect/>
          </a:stretch>
        </p:blipFill>
        <p:spPr>
          <a:xfrm>
            <a:off x="1109760" y="2517975"/>
            <a:ext cx="2233006" cy="1744536"/>
          </a:xfrm>
          <a:prstGeom prst="rect">
            <a:avLst/>
          </a:prstGeom>
        </p:spPr>
      </p:pic>
    </p:spTree>
    <p:extLst>
      <p:ext uri="{BB962C8B-B14F-4D97-AF65-F5344CB8AC3E}">
        <p14:creationId xmlns:p14="http://schemas.microsoft.com/office/powerpoint/2010/main" val="11176045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3" name="Google Shape;2173;p210"/>
          <p:cNvSpPr txBox="1">
            <a:spLocks noGrp="1"/>
          </p:cNvSpPr>
          <p:nvPr>
            <p:ph type="ctrTitle"/>
          </p:nvPr>
        </p:nvSpPr>
        <p:spPr>
          <a:xfrm>
            <a:off x="610830" y="266144"/>
            <a:ext cx="7208572" cy="111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Demo</a:t>
            </a:r>
            <a:endParaRPr dirty="0"/>
          </a:p>
        </p:txBody>
      </p:sp>
      <p:sp>
        <p:nvSpPr>
          <p:cNvPr id="2" name="TextBox 1">
            <a:extLst>
              <a:ext uri="{FF2B5EF4-FFF2-40B4-BE49-F238E27FC236}">
                <a16:creationId xmlns:a16="http://schemas.microsoft.com/office/drawing/2014/main" id="{49B9D7B3-D1CA-7745-A1B0-14AFA5C7337D}"/>
              </a:ext>
            </a:extLst>
          </p:cNvPr>
          <p:cNvSpPr txBox="1"/>
          <p:nvPr/>
        </p:nvSpPr>
        <p:spPr>
          <a:xfrm>
            <a:off x="700756" y="1381843"/>
            <a:ext cx="7255379" cy="4985980"/>
          </a:xfrm>
          <a:prstGeom prst="rect">
            <a:avLst/>
          </a:prstGeom>
          <a:noFill/>
        </p:spPr>
        <p:txBody>
          <a:bodyPr wrap="square" rtlCol="0">
            <a:spAutoFit/>
          </a:bodyPr>
          <a:lstStyle/>
          <a:p>
            <a:r>
              <a:rPr lang="en-US" sz="1800" b="1" dirty="0">
                <a:solidFill>
                  <a:schemeClr val="bg1"/>
                </a:solidFill>
              </a:rPr>
              <a:t>What You’ll See:</a:t>
            </a:r>
          </a:p>
          <a:p>
            <a:endParaRPr lang="en-US" sz="1800" b="1" dirty="0">
              <a:solidFill>
                <a:schemeClr val="bg1"/>
              </a:solidFill>
            </a:endParaRPr>
          </a:p>
          <a:p>
            <a:r>
              <a:rPr lang="en-US" sz="1600" dirty="0">
                <a:solidFill>
                  <a:schemeClr val="bg1"/>
                </a:solidFill>
              </a:rPr>
              <a:t> 	- DSR MVP App</a:t>
            </a:r>
          </a:p>
          <a:p>
            <a:endParaRPr lang="en-US" sz="1600" dirty="0">
              <a:solidFill>
                <a:schemeClr val="bg1"/>
              </a:solidFill>
            </a:endParaRPr>
          </a:p>
          <a:p>
            <a:r>
              <a:rPr lang="en-US" sz="1600" dirty="0">
                <a:solidFill>
                  <a:schemeClr val="bg1"/>
                </a:solidFill>
              </a:rPr>
              <a:t> 	- Sales request help on opportunity</a:t>
            </a:r>
          </a:p>
          <a:p>
            <a:endParaRPr lang="en-US" sz="1600" dirty="0">
              <a:solidFill>
                <a:schemeClr val="bg1"/>
              </a:solidFill>
            </a:endParaRPr>
          </a:p>
          <a:p>
            <a:r>
              <a:rPr lang="en-US" sz="1600" dirty="0">
                <a:solidFill>
                  <a:schemeClr val="bg1"/>
                </a:solidFill>
              </a:rPr>
              <a:t> 	- Centralized request management with Queues</a:t>
            </a:r>
          </a:p>
          <a:p>
            <a:endParaRPr lang="en-US" sz="1600" dirty="0">
              <a:solidFill>
                <a:schemeClr val="bg1"/>
              </a:solidFill>
            </a:endParaRPr>
          </a:p>
          <a:p>
            <a:r>
              <a:rPr lang="en-US" sz="1600" dirty="0">
                <a:solidFill>
                  <a:schemeClr val="bg1"/>
                </a:solidFill>
              </a:rPr>
              <a:t> 	- Expert assignment from Queue</a:t>
            </a:r>
          </a:p>
          <a:p>
            <a:endParaRPr lang="en-US" sz="1600" dirty="0">
              <a:solidFill>
                <a:schemeClr val="bg1"/>
              </a:solidFill>
            </a:endParaRPr>
          </a:p>
          <a:p>
            <a:r>
              <a:rPr lang="en-US" sz="1600" dirty="0">
                <a:solidFill>
                  <a:schemeClr val="bg1"/>
                </a:solidFill>
              </a:rPr>
              <a:t> 	- Sales self-service view DSR status</a:t>
            </a:r>
          </a:p>
          <a:p>
            <a:endParaRPr lang="en-US" sz="1600" dirty="0">
              <a:solidFill>
                <a:schemeClr val="bg1"/>
              </a:solidFill>
            </a:endParaRPr>
          </a:p>
          <a:p>
            <a:r>
              <a:rPr lang="en-US" sz="1600" dirty="0">
                <a:solidFill>
                  <a:schemeClr val="bg1"/>
                </a:solidFill>
              </a:rPr>
              <a:t>	- Mobile DSR MVP App</a:t>
            </a:r>
          </a:p>
          <a:p>
            <a:endParaRPr lang="en-US" sz="1600" dirty="0">
              <a:solidFill>
                <a:schemeClr val="bg1"/>
              </a:solidFill>
            </a:endParaRPr>
          </a:p>
          <a:p>
            <a:r>
              <a:rPr lang="en-US" sz="1600" dirty="0">
                <a:solidFill>
                  <a:schemeClr val="bg1"/>
                </a:solidFill>
              </a:rPr>
              <a:t> 	- DSR reporting</a:t>
            </a:r>
          </a:p>
          <a:p>
            <a:endParaRPr lang="en-US" sz="1600" dirty="0">
              <a:solidFill>
                <a:schemeClr val="bg1"/>
              </a:solidFill>
            </a:endParaRPr>
          </a:p>
          <a:p>
            <a:r>
              <a:rPr lang="en-US" sz="1600" dirty="0">
                <a:solidFill>
                  <a:schemeClr val="bg1"/>
                </a:solidFill>
              </a:rPr>
              <a:t>	- DSR app components &amp; automation</a:t>
            </a:r>
          </a:p>
          <a:p>
            <a:endParaRPr lang="en-US" dirty="0">
              <a:solidFill>
                <a:schemeClr val="bg1"/>
              </a:solidFill>
            </a:endParaRPr>
          </a:p>
          <a:p>
            <a:pPr marL="285750" lvl="4" indent="-285750">
              <a:buFont typeface="Arial" panose="020B0604020202020204" pitchFamily="34" charset="0"/>
              <a:buChar char="•"/>
            </a:pPr>
            <a:endParaRPr lang="en-US" dirty="0">
              <a:solidFill>
                <a:schemeClr val="bg1"/>
              </a:solidFill>
            </a:endParaRPr>
          </a:p>
          <a:p>
            <a:pPr marL="285750" lvl="3"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568735544"/>
      </p:ext>
    </p:extLst>
  </p:cSld>
  <p:clrMapOvr>
    <a:masterClrMapping/>
  </p:clrMapOvr>
</p:sld>
</file>

<file path=ppt/theme/theme1.xml><?xml version="1.0" encoding="utf-8"?>
<a:theme xmlns:a="http://schemas.openxmlformats.org/drawingml/2006/main" name="Salesforce Google Slides Template - September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Salesforce PPT Template - 2017 ">
  <a:themeElements>
    <a:clrScheme name="Salesforce PPT Pallet - 2017">
      <a:dk1>
        <a:srgbClr val="1C1C1C"/>
      </a:dk1>
      <a:lt1>
        <a:srgbClr val="FFFFFF"/>
      </a:lt1>
      <a:dk2>
        <a:srgbClr val="3E6E84"/>
      </a:dk2>
      <a:lt2>
        <a:srgbClr val="D0D9DE"/>
      </a:lt2>
      <a:accent1>
        <a:srgbClr val="00A1E0"/>
      </a:accent1>
      <a:accent2>
        <a:srgbClr val="7C868D"/>
      </a:accent2>
      <a:accent3>
        <a:srgbClr val="00B2A9"/>
      </a:accent3>
      <a:accent4>
        <a:srgbClr val="963CBD"/>
      </a:accent4>
      <a:accent5>
        <a:srgbClr val="ED8B00"/>
      </a:accent5>
      <a:accent6>
        <a:srgbClr val="FFC72C"/>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lesforce Google Slides Template - November 2017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8497</TotalTime>
  <Words>2758</Words>
  <Application>Microsoft Macintosh PowerPoint</Application>
  <PresentationFormat>Custom</PresentationFormat>
  <Paragraphs>504</Paragraphs>
  <Slides>41</Slides>
  <Notes>38</Notes>
  <HiddenSlides>31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41</vt:i4>
      </vt:variant>
    </vt:vector>
  </HeadingPairs>
  <TitlesOfParts>
    <vt:vector size="51" baseType="lpstr">
      <vt:lpstr>Calibri</vt:lpstr>
      <vt:lpstr>Arial</vt:lpstr>
      <vt:lpstr>Helvetica Neue Light</vt:lpstr>
      <vt:lpstr>Salesforce Sans</vt:lpstr>
      <vt:lpstr>Salesforce Sans Light</vt:lpstr>
      <vt:lpstr>Gill Sans</vt:lpstr>
      <vt:lpstr>Noto Sans Symbols</vt:lpstr>
      <vt:lpstr>Salesforce Google Slides Template - September 2018 </vt:lpstr>
      <vt:lpstr>7_Salesforce PPT Template - 2017 </vt:lpstr>
      <vt:lpstr>Salesforce Google Slides Template - November 2017 </vt:lpstr>
      <vt:lpstr>Salesforce Platform</vt:lpstr>
      <vt:lpstr>Agenda</vt:lpstr>
      <vt:lpstr>PowerPoint Presentation</vt:lpstr>
      <vt:lpstr>What is an app?</vt:lpstr>
      <vt:lpstr>Create Rich Apps and Websites with No Code</vt:lpstr>
      <vt:lpstr>Every App Comes with Powerful Services Built-in</vt:lpstr>
      <vt:lpstr>PowerPoint Presentation</vt:lpstr>
      <vt:lpstr>Trailhead – The Free &amp; Easy Way To Learn Salesforce</vt:lpstr>
      <vt:lpstr>Demo</vt:lpstr>
      <vt:lpstr>PowerPoint Presentation</vt:lpstr>
      <vt:lpstr>PowerPoint Presentation</vt:lpstr>
      <vt:lpstr>What if you Wanted to Build an App?</vt:lpstr>
      <vt:lpstr>Salesforce is the Fastest Path from Idea to App</vt:lpstr>
      <vt:lpstr>Salesforce Changes How You Approach App Development</vt:lpstr>
      <vt:lpstr>Building Apps with Salesforce</vt:lpstr>
      <vt:lpstr>Empower Everyone to Build Apps and Experiences</vt:lpstr>
      <vt:lpstr>PowerPoint Presentation</vt:lpstr>
      <vt:lpstr>Create Rich Apps and Websites with No Code</vt:lpstr>
      <vt:lpstr>Data Model</vt:lpstr>
      <vt:lpstr>App Dev on the Lightning Platform Starts with Objects</vt:lpstr>
      <vt:lpstr>Schema Builder</vt:lpstr>
      <vt:lpstr>Salesforce Objects</vt:lpstr>
      <vt:lpstr>Modeling One-to-Many Relationships</vt:lpstr>
      <vt:lpstr>Modeling Many-to-Many Relationships</vt:lpstr>
      <vt:lpstr>Id</vt:lpstr>
      <vt:lpstr>Record Name</vt:lpstr>
      <vt:lpstr>When you create an Object, you get…</vt:lpstr>
      <vt:lpstr>Declarative Tools</vt:lpstr>
      <vt:lpstr>PowerPoint Presentation</vt:lpstr>
      <vt:lpstr>Lightning Process Builder</vt:lpstr>
      <vt:lpstr>Lightning Flow Builder</vt:lpstr>
      <vt:lpstr>Ways to Launch Flow</vt:lpstr>
      <vt:lpstr>Ways to Launch Flow</vt:lpstr>
      <vt:lpstr>Ways to Launch Flow</vt:lpstr>
      <vt:lpstr>Automation comparison matrix</vt:lpstr>
      <vt:lpstr>Lightning App Builder</vt:lpstr>
      <vt:lpstr>Compose Rich Apps and Pages with Drag-and-Drop Ease</vt:lpstr>
      <vt:lpstr>Lightning App Builder Layout</vt:lpstr>
      <vt:lpstr>Lightning Community Builder</vt:lpstr>
      <vt:lpstr>Game Time!</vt:lpstr>
      <vt:lpstr>Q&amp;A</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Platform</dc:title>
  <cp:lastModifiedBy>Bravo Mike70</cp:lastModifiedBy>
  <cp:revision>17</cp:revision>
  <dcterms:modified xsi:type="dcterms:W3CDTF">2020-04-17T21:06:59Z</dcterms:modified>
</cp:coreProperties>
</file>